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Lst>
  <p:notesMasterIdLst>
    <p:notesMasterId r:id="rId14"/>
  </p:notesMasterIdLst>
  <p:sldIdLst>
    <p:sldId id="257" r:id="rId5"/>
    <p:sldId id="258" r:id="rId6"/>
    <p:sldId id="259" r:id="rId7"/>
    <p:sldId id="260" r:id="rId8"/>
    <p:sldId id="261" r:id="rId9"/>
    <p:sldId id="256" r:id="rId10"/>
    <p:sldId id="262" r:id="rId11"/>
    <p:sldId id="263" r:id="rId12"/>
    <p:sldId id="264" r:id="rId1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28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32090-B7D8-4B9F-916C-6B9DB011372D}" type="datetimeFigureOut">
              <a:rPr lang="en-US" smtClean="0"/>
              <a:t>9/18/2023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F4443-384A-46EB-A941-248484DD4C7C}" type="slidenum">
              <a:rPr lang="en-US" smtClean="0"/>
              <a:t>‹#›</a:t>
            </a:fld>
            <a:endParaRPr lang="en-US"/>
          </a:p>
        </p:txBody>
      </p:sp>
    </p:spTree>
    <p:extLst>
      <p:ext uri="{BB962C8B-B14F-4D97-AF65-F5344CB8AC3E}">
        <p14:creationId xmlns:p14="http://schemas.microsoft.com/office/powerpoint/2010/main" val="92495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complete this form, enter the cost of each bundle. If you need help calculating these costs, please reach out to your Gale contact. Once you’ve added your pricing, save this slide as a PDF to share with </a:t>
            </a:r>
            <a:r>
              <a:rPr lang="en-US"/>
              <a:t>your donors.</a:t>
            </a:r>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A5A81FD-1EA5-4F2C-ABEA-68A83A05EB6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3974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430904"/>
          </a:xfrm>
          <a:prstGeom prst="rect">
            <a:avLst/>
          </a:prstGeom>
        </p:spPr>
        <p:txBody>
          <a:bodyPr wrap="square" lIns="0" tIns="0" rIns="0" bIns="0">
            <a:spAutoFit/>
          </a:bodyPr>
          <a:lstStyle>
            <a:lvl1pPr>
              <a:defRPr sz="2800" b="1" i="0">
                <a:solidFill>
                  <a:srgbClr val="961A1D"/>
                </a:solidFill>
                <a:latin typeface="DIN-Bold"/>
                <a:cs typeface="DIN-Bold"/>
              </a:defRPr>
            </a:lvl1pPr>
          </a:lstStyle>
          <a:p>
            <a:endParaRPr/>
          </a:p>
        </p:txBody>
      </p:sp>
      <p:sp>
        <p:nvSpPr>
          <p:cNvPr id="3" name="Holder 3"/>
          <p:cNvSpPr>
            <a:spLocks noGrp="1"/>
          </p:cNvSpPr>
          <p:nvPr>
            <p:ph type="subTitle" idx="4"/>
          </p:nvPr>
        </p:nvSpPr>
        <p:spPr>
          <a:xfrm>
            <a:off x="1165860" y="5632705"/>
            <a:ext cx="5440680" cy="199935"/>
          </a:xfrm>
          <a:prstGeom prst="rect">
            <a:avLst/>
          </a:prstGeom>
        </p:spPr>
        <p:txBody>
          <a:bodyPr wrap="square" lIns="0" tIns="0" rIns="0" bIns="0">
            <a:spAutoFit/>
          </a:bodyPr>
          <a:lstStyle>
            <a:lvl1pPr>
              <a:defRPr sz="1299" b="0" i="0">
                <a:solidFill>
                  <a:srgbClr val="211E1F"/>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0472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709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200" b="1" i="0">
                <a:solidFill>
                  <a:srgbClr val="211E1F"/>
                </a:solidFill>
                <a:latin typeface="DIN-Bold"/>
                <a:cs typeface="DIN-Bold"/>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200" b="0" i="0">
                <a:solidFill>
                  <a:srgbClr val="211E1F"/>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1849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211E1F"/>
                </a:solidFill>
                <a:latin typeface="DIN-Bold"/>
                <a:cs typeface="DIN-Bold"/>
              </a:defRPr>
            </a:lvl1pPr>
          </a:lstStyle>
          <a:p>
            <a:endParaRPr/>
          </a:p>
        </p:txBody>
      </p:sp>
      <p:sp>
        <p:nvSpPr>
          <p:cNvPr id="3" name="Holder 3"/>
          <p:cNvSpPr>
            <a:spLocks noGrp="1"/>
          </p:cNvSpPr>
          <p:nvPr>
            <p:ph type="body" idx="1"/>
          </p:nvPr>
        </p:nvSpPr>
        <p:spPr/>
        <p:txBody>
          <a:bodyPr lIns="0" tIns="0" rIns="0" bIns="0"/>
          <a:lstStyle>
            <a:lvl1pPr>
              <a:defRPr sz="1200" b="0" i="0">
                <a:solidFill>
                  <a:srgbClr val="211E1F"/>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409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211E1F"/>
                </a:solidFill>
                <a:latin typeface="DIN-Bold"/>
                <a:cs typeface="DIN-Bold"/>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288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211E1F"/>
                </a:solidFill>
                <a:latin typeface="DIN-Bold"/>
                <a:cs typeface="DIN-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486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5307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700" b="1" i="0">
                <a:solidFill>
                  <a:schemeClr val="bg1"/>
                </a:solidFill>
                <a:latin typeface="DIN-Bold"/>
                <a:cs typeface="DIN-Bold"/>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200" b="0" i="0">
                <a:solidFill>
                  <a:srgbClr val="231F20"/>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774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DIN-Bold"/>
                <a:cs typeface="DIN-Bold"/>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4510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DIN-Bold"/>
                <a:cs typeface="DIN-Bold"/>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253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DIN-Bold"/>
                <a:cs typeface="DIN-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2283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0"/>
            <a:ext cx="3181245" cy="1128829"/>
          </a:xfrm>
          <a:prstGeom prst="rect">
            <a:avLst/>
          </a:prstGeom>
        </p:spPr>
      </p:pic>
      <p:sp>
        <p:nvSpPr>
          <p:cNvPr id="2" name="Holder 2"/>
          <p:cNvSpPr>
            <a:spLocks noGrp="1"/>
          </p:cNvSpPr>
          <p:nvPr>
            <p:ph type="title"/>
          </p:nvPr>
        </p:nvSpPr>
        <p:spPr>
          <a:xfrm>
            <a:off x="215901" y="1438147"/>
            <a:ext cx="5661025" cy="430904"/>
          </a:xfrm>
        </p:spPr>
        <p:txBody>
          <a:bodyPr lIns="0" tIns="0" rIns="0" bIns="0"/>
          <a:lstStyle>
            <a:lvl1pPr>
              <a:defRPr sz="2800" b="1" i="0">
                <a:solidFill>
                  <a:srgbClr val="961A1D"/>
                </a:solidFill>
                <a:latin typeface="DIN-Bold"/>
                <a:cs typeface="DIN-Bold"/>
              </a:defRPr>
            </a:lvl1pPr>
          </a:lstStyle>
          <a:p>
            <a:endParaRPr/>
          </a:p>
        </p:txBody>
      </p:sp>
      <p:sp>
        <p:nvSpPr>
          <p:cNvPr id="3" name="Holder 3"/>
          <p:cNvSpPr>
            <a:spLocks noGrp="1"/>
          </p:cNvSpPr>
          <p:nvPr>
            <p:ph type="body" idx="1"/>
          </p:nvPr>
        </p:nvSpPr>
        <p:spPr>
          <a:xfrm>
            <a:off x="215900" y="1959356"/>
            <a:ext cx="7284084" cy="199935"/>
          </a:xfrm>
        </p:spPr>
        <p:txBody>
          <a:bodyPr lIns="0" tIns="0" rIns="0" bIns="0"/>
          <a:lstStyle>
            <a:lvl1pPr>
              <a:defRPr sz="1299" b="0" i="0">
                <a:solidFill>
                  <a:srgbClr val="211E1F"/>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7954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4320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15901" y="1438147"/>
            <a:ext cx="5661025" cy="430904"/>
          </a:xfrm>
        </p:spPr>
        <p:txBody>
          <a:bodyPr lIns="0" tIns="0" rIns="0" bIns="0"/>
          <a:lstStyle>
            <a:lvl1pPr>
              <a:defRPr sz="2800" b="1" i="0">
                <a:solidFill>
                  <a:srgbClr val="961A1D"/>
                </a:solidFill>
                <a:latin typeface="DIN-Bold"/>
                <a:cs typeface="DIN-Bold"/>
              </a:defRPr>
            </a:lvl1pPr>
          </a:lstStyle>
          <a:p>
            <a:endParaRPr/>
          </a:p>
        </p:txBody>
      </p:sp>
      <p:sp>
        <p:nvSpPr>
          <p:cNvPr id="3" name="Holder 3"/>
          <p:cNvSpPr>
            <a:spLocks noGrp="1"/>
          </p:cNvSpPr>
          <p:nvPr>
            <p:ph sz="half" idx="2"/>
          </p:nvPr>
        </p:nvSpPr>
        <p:spPr>
          <a:xfrm>
            <a:off x="388620" y="2313433"/>
            <a:ext cx="3380994" cy="20005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3"/>
            <a:ext cx="3380994" cy="20005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039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15901" y="1438147"/>
            <a:ext cx="5661025" cy="430904"/>
          </a:xfrm>
        </p:spPr>
        <p:txBody>
          <a:bodyPr lIns="0" tIns="0" rIns="0" bIns="0"/>
          <a:lstStyle>
            <a:lvl1pPr>
              <a:defRPr sz="2800" b="1" i="0">
                <a:solidFill>
                  <a:srgbClr val="961A1D"/>
                </a:solidFill>
                <a:latin typeface="DIN-Bold"/>
                <a:cs typeface="DIN-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61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8534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800" b="1" i="0">
                <a:solidFill>
                  <a:srgbClr val="961A1D"/>
                </a:solidFill>
                <a:latin typeface="DIN-Bold"/>
                <a:cs typeface="DIN-Bold"/>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300" b="0" i="0">
                <a:solidFill>
                  <a:srgbClr val="211E1F"/>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828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3181245" cy="1128829"/>
          </a:xfrm>
          <a:prstGeom prst="rect">
            <a:avLst/>
          </a:prstGeom>
        </p:spPr>
      </p:pic>
      <p:sp>
        <p:nvSpPr>
          <p:cNvPr id="2" name="Holder 2"/>
          <p:cNvSpPr>
            <a:spLocks noGrp="1"/>
          </p:cNvSpPr>
          <p:nvPr>
            <p:ph type="title"/>
          </p:nvPr>
        </p:nvSpPr>
        <p:spPr/>
        <p:txBody>
          <a:bodyPr lIns="0" tIns="0" rIns="0" bIns="0"/>
          <a:lstStyle>
            <a:lvl1pPr>
              <a:defRPr sz="2800" b="1" i="0">
                <a:solidFill>
                  <a:srgbClr val="961A1D"/>
                </a:solidFill>
                <a:latin typeface="DIN-Bold"/>
                <a:cs typeface="DIN-Bold"/>
              </a:defRPr>
            </a:lvl1pPr>
          </a:lstStyle>
          <a:p>
            <a:endParaRPr/>
          </a:p>
        </p:txBody>
      </p:sp>
      <p:sp>
        <p:nvSpPr>
          <p:cNvPr id="3" name="Holder 3"/>
          <p:cNvSpPr>
            <a:spLocks noGrp="1"/>
          </p:cNvSpPr>
          <p:nvPr>
            <p:ph type="body" idx="1"/>
          </p:nvPr>
        </p:nvSpPr>
        <p:spPr/>
        <p:txBody>
          <a:bodyPr lIns="0" tIns="0" rIns="0" bIns="0"/>
          <a:lstStyle>
            <a:lvl1pPr>
              <a:defRPr sz="1300" b="0" i="0">
                <a:solidFill>
                  <a:srgbClr val="211E1F"/>
                </a:solidFill>
                <a:latin typeface="DIN-Regular"/>
                <a:cs typeface="DIN-Regula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770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961A1D"/>
                </a:solidFill>
                <a:latin typeface="DIN-Bold"/>
                <a:cs typeface="DIN-Bold"/>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289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961A1D"/>
                </a:solidFill>
                <a:latin typeface="DIN-Bold"/>
                <a:cs typeface="DIN-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7367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772400" cy="4059936"/>
          </a:xfrm>
          <a:prstGeom prst="rect">
            <a:avLst/>
          </a:prstGeom>
        </p:spPr>
      </p:pic>
      <p:pic>
        <p:nvPicPr>
          <p:cNvPr id="17" name="bg object 17"/>
          <p:cNvPicPr/>
          <p:nvPr/>
        </p:nvPicPr>
        <p:blipFill>
          <a:blip r:embed="rId8" cstate="print"/>
          <a:stretch>
            <a:fillRect/>
          </a:stretch>
        </p:blipFill>
        <p:spPr>
          <a:xfrm>
            <a:off x="88392" y="2"/>
            <a:ext cx="2237804" cy="1426462"/>
          </a:xfrm>
          <a:prstGeom prst="rect">
            <a:avLst/>
          </a:prstGeom>
        </p:spPr>
      </p:pic>
      <p:sp>
        <p:nvSpPr>
          <p:cNvPr id="2" name="Holder 2"/>
          <p:cNvSpPr>
            <a:spLocks noGrp="1"/>
          </p:cNvSpPr>
          <p:nvPr>
            <p:ph type="title"/>
          </p:nvPr>
        </p:nvSpPr>
        <p:spPr>
          <a:xfrm>
            <a:off x="215901" y="1438148"/>
            <a:ext cx="5661025" cy="430887"/>
          </a:xfrm>
          <a:prstGeom prst="rect">
            <a:avLst/>
          </a:prstGeom>
        </p:spPr>
        <p:txBody>
          <a:bodyPr wrap="square" lIns="0" tIns="0" rIns="0" bIns="0">
            <a:spAutoFit/>
          </a:bodyPr>
          <a:lstStyle>
            <a:lvl1pPr>
              <a:defRPr sz="2800" b="1" i="0">
                <a:solidFill>
                  <a:srgbClr val="961A1D"/>
                </a:solidFill>
                <a:latin typeface="DIN-Bold"/>
                <a:cs typeface="DIN-Bold"/>
              </a:defRPr>
            </a:lvl1pPr>
          </a:lstStyle>
          <a:p>
            <a:endParaRPr/>
          </a:p>
        </p:txBody>
      </p:sp>
      <p:sp>
        <p:nvSpPr>
          <p:cNvPr id="3" name="Holder 3"/>
          <p:cNvSpPr>
            <a:spLocks noGrp="1"/>
          </p:cNvSpPr>
          <p:nvPr>
            <p:ph type="body" idx="1"/>
          </p:nvPr>
        </p:nvSpPr>
        <p:spPr>
          <a:xfrm>
            <a:off x="215900" y="1959356"/>
            <a:ext cx="7284084" cy="200055"/>
          </a:xfrm>
          <a:prstGeom prst="rect">
            <a:avLst/>
          </a:prstGeom>
        </p:spPr>
        <p:txBody>
          <a:bodyPr wrap="square" lIns="0" tIns="0" rIns="0" bIns="0">
            <a:spAutoFit/>
          </a:bodyPr>
          <a:lstStyle>
            <a:lvl1pPr>
              <a:defRPr sz="1300" b="0" i="0">
                <a:solidFill>
                  <a:srgbClr val="211E1F"/>
                </a:solidFill>
                <a:latin typeface="DIN-Regular"/>
                <a:cs typeface="DIN-Regular"/>
              </a:defRPr>
            </a:lvl1pPr>
          </a:lstStyle>
          <a:p>
            <a:endParaRPr/>
          </a:p>
        </p:txBody>
      </p:sp>
      <p:sp>
        <p:nvSpPr>
          <p:cNvPr id="4" name="Holder 4"/>
          <p:cNvSpPr>
            <a:spLocks noGrp="1"/>
          </p:cNvSpPr>
          <p:nvPr>
            <p:ph type="ftr" sz="quarter" idx="5"/>
          </p:nvPr>
        </p:nvSpPr>
        <p:spPr>
          <a:xfrm>
            <a:off x="2642616" y="9354313"/>
            <a:ext cx="248716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3"/>
            <a:ext cx="178765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a:xfrm>
            <a:off x="5596128" y="9354313"/>
            <a:ext cx="178765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60998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98">
        <a:defRPr>
          <a:latin typeface="+mn-lt"/>
          <a:ea typeface="+mn-ea"/>
          <a:cs typeface="+mn-cs"/>
        </a:defRPr>
      </a:lvl2pPr>
      <a:lvl3pPr marL="914397">
        <a:defRPr>
          <a:latin typeface="+mn-lt"/>
          <a:ea typeface="+mn-ea"/>
          <a:cs typeface="+mn-cs"/>
        </a:defRPr>
      </a:lvl3pPr>
      <a:lvl4pPr marL="1371595">
        <a:defRPr>
          <a:latin typeface="+mn-lt"/>
          <a:ea typeface="+mn-ea"/>
          <a:cs typeface="+mn-cs"/>
        </a:defRPr>
      </a:lvl4pPr>
      <a:lvl5pPr marL="1828793">
        <a:defRPr>
          <a:latin typeface="+mn-lt"/>
          <a:ea typeface="+mn-ea"/>
          <a:cs typeface="+mn-cs"/>
        </a:defRPr>
      </a:lvl5pPr>
      <a:lvl6pPr marL="2285991">
        <a:defRPr>
          <a:latin typeface="+mn-lt"/>
          <a:ea typeface="+mn-ea"/>
          <a:cs typeface="+mn-cs"/>
        </a:defRPr>
      </a:lvl6pPr>
      <a:lvl7pPr marL="2743190">
        <a:defRPr>
          <a:latin typeface="+mn-lt"/>
          <a:ea typeface="+mn-ea"/>
          <a:cs typeface="+mn-cs"/>
        </a:defRPr>
      </a:lvl7pPr>
      <a:lvl8pPr marL="3200388">
        <a:defRPr>
          <a:latin typeface="+mn-lt"/>
          <a:ea typeface="+mn-ea"/>
          <a:cs typeface="+mn-cs"/>
        </a:defRPr>
      </a:lvl8pPr>
      <a:lvl9pPr marL="3657586">
        <a:defRPr>
          <a:latin typeface="+mn-lt"/>
          <a:ea typeface="+mn-ea"/>
          <a:cs typeface="+mn-cs"/>
        </a:defRPr>
      </a:lvl9pPr>
    </p:bodyStyle>
    <p:otherStyle>
      <a:lvl1pPr marL="0">
        <a:defRPr>
          <a:latin typeface="+mn-lt"/>
          <a:ea typeface="+mn-ea"/>
          <a:cs typeface="+mn-cs"/>
        </a:defRPr>
      </a:lvl1pPr>
      <a:lvl2pPr marL="457198">
        <a:defRPr>
          <a:latin typeface="+mn-lt"/>
          <a:ea typeface="+mn-ea"/>
          <a:cs typeface="+mn-cs"/>
        </a:defRPr>
      </a:lvl2pPr>
      <a:lvl3pPr marL="914397">
        <a:defRPr>
          <a:latin typeface="+mn-lt"/>
          <a:ea typeface="+mn-ea"/>
          <a:cs typeface="+mn-cs"/>
        </a:defRPr>
      </a:lvl3pPr>
      <a:lvl4pPr marL="1371595">
        <a:defRPr>
          <a:latin typeface="+mn-lt"/>
          <a:ea typeface="+mn-ea"/>
          <a:cs typeface="+mn-cs"/>
        </a:defRPr>
      </a:lvl4pPr>
      <a:lvl5pPr marL="1828793">
        <a:defRPr>
          <a:latin typeface="+mn-lt"/>
          <a:ea typeface="+mn-ea"/>
          <a:cs typeface="+mn-cs"/>
        </a:defRPr>
      </a:lvl5pPr>
      <a:lvl6pPr marL="2285991">
        <a:defRPr>
          <a:latin typeface="+mn-lt"/>
          <a:ea typeface="+mn-ea"/>
          <a:cs typeface="+mn-cs"/>
        </a:defRPr>
      </a:lvl6pPr>
      <a:lvl7pPr marL="2743190">
        <a:defRPr>
          <a:latin typeface="+mn-lt"/>
          <a:ea typeface="+mn-ea"/>
          <a:cs typeface="+mn-cs"/>
        </a:defRPr>
      </a:lvl7pPr>
      <a:lvl8pPr marL="3200388">
        <a:defRPr>
          <a:latin typeface="+mn-lt"/>
          <a:ea typeface="+mn-ea"/>
          <a:cs typeface="+mn-cs"/>
        </a:defRPr>
      </a:lvl8pPr>
      <a:lvl9pPr marL="3657586">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772400" cy="4059936"/>
          </a:xfrm>
          <a:prstGeom prst="rect">
            <a:avLst/>
          </a:prstGeom>
        </p:spPr>
      </p:pic>
      <p:pic>
        <p:nvPicPr>
          <p:cNvPr id="17" name="bg object 17"/>
          <p:cNvPicPr/>
          <p:nvPr/>
        </p:nvPicPr>
        <p:blipFill>
          <a:blip r:embed="rId8" cstate="print"/>
          <a:stretch>
            <a:fillRect/>
          </a:stretch>
        </p:blipFill>
        <p:spPr>
          <a:xfrm>
            <a:off x="88392" y="0"/>
            <a:ext cx="2237804" cy="1426463"/>
          </a:xfrm>
          <a:prstGeom prst="rect">
            <a:avLst/>
          </a:prstGeom>
        </p:spPr>
      </p:pic>
      <p:sp>
        <p:nvSpPr>
          <p:cNvPr id="2" name="Holder 2"/>
          <p:cNvSpPr>
            <a:spLocks noGrp="1"/>
          </p:cNvSpPr>
          <p:nvPr>
            <p:ph type="title"/>
          </p:nvPr>
        </p:nvSpPr>
        <p:spPr>
          <a:xfrm>
            <a:off x="215900" y="1438147"/>
            <a:ext cx="5661025" cy="452119"/>
          </a:xfrm>
          <a:prstGeom prst="rect">
            <a:avLst/>
          </a:prstGeom>
        </p:spPr>
        <p:txBody>
          <a:bodyPr wrap="square" lIns="0" tIns="0" rIns="0" bIns="0">
            <a:spAutoFit/>
          </a:bodyPr>
          <a:lstStyle>
            <a:lvl1pPr>
              <a:defRPr sz="2800" b="1" i="0">
                <a:solidFill>
                  <a:srgbClr val="961A1D"/>
                </a:solidFill>
                <a:latin typeface="DIN-Bold"/>
                <a:cs typeface="DIN-Bold"/>
              </a:defRPr>
            </a:lvl1pPr>
          </a:lstStyle>
          <a:p>
            <a:endParaRPr/>
          </a:p>
        </p:txBody>
      </p:sp>
      <p:sp>
        <p:nvSpPr>
          <p:cNvPr id="3" name="Holder 3"/>
          <p:cNvSpPr>
            <a:spLocks noGrp="1"/>
          </p:cNvSpPr>
          <p:nvPr>
            <p:ph type="body" idx="1"/>
          </p:nvPr>
        </p:nvSpPr>
        <p:spPr>
          <a:xfrm>
            <a:off x="215900" y="1959356"/>
            <a:ext cx="7284084" cy="6268084"/>
          </a:xfrm>
          <a:prstGeom prst="rect">
            <a:avLst/>
          </a:prstGeom>
        </p:spPr>
        <p:txBody>
          <a:bodyPr wrap="square" lIns="0" tIns="0" rIns="0" bIns="0">
            <a:spAutoFit/>
          </a:bodyPr>
          <a:lstStyle>
            <a:lvl1pPr>
              <a:defRPr sz="1300" b="0" i="0">
                <a:solidFill>
                  <a:srgbClr val="211E1F"/>
                </a:solidFill>
                <a:latin typeface="DIN-Regular"/>
                <a:cs typeface="DIN-Regula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660469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772400" cy="3383279"/>
          </a:xfrm>
          <a:prstGeom prst="rect">
            <a:avLst/>
          </a:prstGeom>
        </p:spPr>
      </p:pic>
      <p:pic>
        <p:nvPicPr>
          <p:cNvPr id="17" name="bg object 17"/>
          <p:cNvPicPr/>
          <p:nvPr/>
        </p:nvPicPr>
        <p:blipFill>
          <a:blip r:embed="rId8" cstate="print"/>
          <a:stretch>
            <a:fillRect/>
          </a:stretch>
        </p:blipFill>
        <p:spPr>
          <a:xfrm>
            <a:off x="0" y="0"/>
            <a:ext cx="2868639" cy="1975104"/>
          </a:xfrm>
          <a:prstGeom prst="rect">
            <a:avLst/>
          </a:prstGeom>
        </p:spPr>
      </p:pic>
      <p:sp>
        <p:nvSpPr>
          <p:cNvPr id="2" name="Holder 2"/>
          <p:cNvSpPr>
            <a:spLocks noGrp="1"/>
          </p:cNvSpPr>
          <p:nvPr>
            <p:ph type="title"/>
          </p:nvPr>
        </p:nvSpPr>
        <p:spPr>
          <a:xfrm>
            <a:off x="215900" y="3552442"/>
            <a:ext cx="2577465" cy="360679"/>
          </a:xfrm>
          <a:prstGeom prst="rect">
            <a:avLst/>
          </a:prstGeom>
        </p:spPr>
        <p:txBody>
          <a:bodyPr wrap="square" lIns="0" tIns="0" rIns="0" bIns="0">
            <a:spAutoFit/>
          </a:bodyPr>
          <a:lstStyle>
            <a:lvl1pPr>
              <a:defRPr sz="2200" b="1" i="0">
                <a:solidFill>
                  <a:srgbClr val="211E1F"/>
                </a:solidFill>
                <a:latin typeface="DIN-Bold"/>
                <a:cs typeface="DIN-Bold"/>
              </a:defRPr>
            </a:lvl1pPr>
          </a:lstStyle>
          <a:p>
            <a:endParaRPr/>
          </a:p>
        </p:txBody>
      </p:sp>
      <p:sp>
        <p:nvSpPr>
          <p:cNvPr id="3" name="Holder 3"/>
          <p:cNvSpPr>
            <a:spLocks noGrp="1"/>
          </p:cNvSpPr>
          <p:nvPr>
            <p:ph type="body" idx="1"/>
          </p:nvPr>
        </p:nvSpPr>
        <p:spPr>
          <a:xfrm>
            <a:off x="215900" y="4028946"/>
            <a:ext cx="7310755" cy="4094479"/>
          </a:xfrm>
          <a:prstGeom prst="rect">
            <a:avLst/>
          </a:prstGeom>
        </p:spPr>
        <p:txBody>
          <a:bodyPr wrap="square" lIns="0" tIns="0" rIns="0" bIns="0">
            <a:spAutoFit/>
          </a:bodyPr>
          <a:lstStyle>
            <a:lvl1pPr>
              <a:defRPr sz="1200" b="0" i="0">
                <a:solidFill>
                  <a:srgbClr val="211E1F"/>
                </a:solidFill>
                <a:latin typeface="DIN-Regular"/>
                <a:cs typeface="DIN-Regula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5419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772400" cy="3822191"/>
          </a:xfrm>
          <a:prstGeom prst="rect">
            <a:avLst/>
          </a:prstGeom>
        </p:spPr>
      </p:pic>
      <p:pic>
        <p:nvPicPr>
          <p:cNvPr id="17" name="bg object 17"/>
          <p:cNvPicPr/>
          <p:nvPr/>
        </p:nvPicPr>
        <p:blipFill>
          <a:blip r:embed="rId8" cstate="print"/>
          <a:stretch>
            <a:fillRect/>
          </a:stretch>
        </p:blipFill>
        <p:spPr>
          <a:xfrm>
            <a:off x="0" y="0"/>
            <a:ext cx="2921761" cy="2011679"/>
          </a:xfrm>
          <a:prstGeom prst="rect">
            <a:avLst/>
          </a:prstGeom>
        </p:spPr>
      </p:pic>
      <p:sp>
        <p:nvSpPr>
          <p:cNvPr id="18" name="bg object 18"/>
          <p:cNvSpPr/>
          <p:nvPr/>
        </p:nvSpPr>
        <p:spPr>
          <a:xfrm>
            <a:off x="0" y="2993644"/>
            <a:ext cx="5372100" cy="822960"/>
          </a:xfrm>
          <a:custGeom>
            <a:avLst/>
            <a:gdLst/>
            <a:ahLst/>
            <a:cxnLst/>
            <a:rect l="l" t="t" r="r" b="b"/>
            <a:pathLst>
              <a:path w="5372100" h="822960">
                <a:moveTo>
                  <a:pt x="5372100" y="0"/>
                </a:moveTo>
                <a:lnTo>
                  <a:pt x="0" y="0"/>
                </a:lnTo>
                <a:lnTo>
                  <a:pt x="0" y="822959"/>
                </a:lnTo>
                <a:lnTo>
                  <a:pt x="5372100" y="822959"/>
                </a:lnTo>
                <a:lnTo>
                  <a:pt x="5372100" y="0"/>
                </a:lnTo>
                <a:close/>
              </a:path>
            </a:pathLst>
          </a:custGeom>
          <a:solidFill>
            <a:srgbClr val="211E1F">
              <a:alpha val="68998"/>
            </a:srgbClr>
          </a:solidFill>
        </p:spPr>
        <p:txBody>
          <a:bodyPr wrap="square" lIns="0" tIns="0" rIns="0" bIns="0" rtlCol="0"/>
          <a:lstStyle/>
          <a:p>
            <a:endParaRPr/>
          </a:p>
        </p:txBody>
      </p:sp>
      <p:sp>
        <p:nvSpPr>
          <p:cNvPr id="2" name="Holder 2"/>
          <p:cNvSpPr>
            <a:spLocks noGrp="1"/>
          </p:cNvSpPr>
          <p:nvPr>
            <p:ph type="title"/>
          </p:nvPr>
        </p:nvSpPr>
        <p:spPr>
          <a:xfrm>
            <a:off x="106171" y="2984498"/>
            <a:ext cx="4504690" cy="741679"/>
          </a:xfrm>
          <a:prstGeom prst="rect">
            <a:avLst/>
          </a:prstGeom>
        </p:spPr>
        <p:txBody>
          <a:bodyPr wrap="square" lIns="0" tIns="0" rIns="0" bIns="0">
            <a:spAutoFit/>
          </a:bodyPr>
          <a:lstStyle>
            <a:lvl1pPr>
              <a:defRPr sz="2700" b="1" i="0">
                <a:solidFill>
                  <a:schemeClr val="bg1"/>
                </a:solidFill>
                <a:latin typeface="DIN-Bold"/>
                <a:cs typeface="DIN-Bold"/>
              </a:defRPr>
            </a:lvl1pPr>
          </a:lstStyle>
          <a:p>
            <a:endParaRPr/>
          </a:p>
        </p:txBody>
      </p:sp>
      <p:sp>
        <p:nvSpPr>
          <p:cNvPr id="3" name="Holder 3"/>
          <p:cNvSpPr>
            <a:spLocks noGrp="1"/>
          </p:cNvSpPr>
          <p:nvPr>
            <p:ph type="body" idx="1"/>
          </p:nvPr>
        </p:nvSpPr>
        <p:spPr>
          <a:xfrm>
            <a:off x="215900" y="1957830"/>
            <a:ext cx="7330440" cy="3486785"/>
          </a:xfrm>
          <a:prstGeom prst="rect">
            <a:avLst/>
          </a:prstGeom>
        </p:spPr>
        <p:txBody>
          <a:bodyPr wrap="square" lIns="0" tIns="0" rIns="0" bIns="0">
            <a:spAutoFit/>
          </a:bodyPr>
          <a:lstStyle>
            <a:lvl1pPr>
              <a:defRPr sz="1200" b="0" i="0">
                <a:solidFill>
                  <a:srgbClr val="231F20"/>
                </a:solidFill>
                <a:latin typeface="DIN-Regular"/>
                <a:cs typeface="DIN-Regula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372621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www.bls.gov/careeroutlook/2023/da-" TargetMode="External"/><Relationship Id="rId2" Type="http://schemas.openxmlformats.org/officeDocument/2006/relationships/hyperlink" Target="http://www.ed.gov/raisethebar/postsecondary-pathways"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50" y="1"/>
            <a:ext cx="7766050" cy="1828800"/>
          </a:xfrm>
          <a:custGeom>
            <a:avLst/>
            <a:gdLst/>
            <a:ahLst/>
            <a:cxnLst/>
            <a:rect l="l" t="t" r="r" b="b"/>
            <a:pathLst>
              <a:path w="7766050" h="1828800">
                <a:moveTo>
                  <a:pt x="0" y="1828800"/>
                </a:moveTo>
                <a:lnTo>
                  <a:pt x="7766050" y="1828800"/>
                </a:lnTo>
                <a:lnTo>
                  <a:pt x="7766050" y="0"/>
                </a:lnTo>
                <a:lnTo>
                  <a:pt x="0" y="0"/>
                </a:lnTo>
                <a:lnTo>
                  <a:pt x="0" y="1828800"/>
                </a:lnTo>
                <a:close/>
              </a:path>
            </a:pathLst>
          </a:custGeom>
          <a:solidFill>
            <a:srgbClr val="211E1F">
              <a:alpha val="68998"/>
            </a:srgbClr>
          </a:solidFill>
        </p:spPr>
        <p:txBody>
          <a:bodyPr wrap="square" lIns="0" tIns="0" rIns="0" bIns="0" rtlCol="0"/>
          <a:lstStyle/>
          <a:p>
            <a:pPr defTabSz="914397"/>
            <a:endParaRPr kern="0">
              <a:solidFill>
                <a:sysClr val="windowText" lastClr="000000"/>
              </a:solidFill>
            </a:endParaRPr>
          </a:p>
        </p:txBody>
      </p:sp>
      <p:sp>
        <p:nvSpPr>
          <p:cNvPr id="3" name="object 3"/>
          <p:cNvSpPr/>
          <p:nvPr/>
        </p:nvSpPr>
        <p:spPr>
          <a:xfrm>
            <a:off x="6351" y="9552700"/>
            <a:ext cx="7759701" cy="499745"/>
          </a:xfrm>
          <a:custGeom>
            <a:avLst/>
            <a:gdLst/>
            <a:ahLst/>
            <a:cxnLst/>
            <a:rect l="l" t="t" r="r" b="b"/>
            <a:pathLst>
              <a:path w="7759700" h="499745">
                <a:moveTo>
                  <a:pt x="7759687" y="0"/>
                </a:moveTo>
                <a:lnTo>
                  <a:pt x="0" y="0"/>
                </a:lnTo>
                <a:lnTo>
                  <a:pt x="0" y="499351"/>
                </a:lnTo>
                <a:lnTo>
                  <a:pt x="7759687" y="499351"/>
                </a:lnTo>
                <a:lnTo>
                  <a:pt x="7759687" y="0"/>
                </a:lnTo>
                <a:close/>
              </a:path>
            </a:pathLst>
          </a:custGeom>
          <a:solidFill>
            <a:srgbClr val="961A1D"/>
          </a:solidFill>
        </p:spPr>
        <p:txBody>
          <a:bodyPr wrap="square" lIns="0" tIns="0" rIns="0" bIns="0" rtlCol="0"/>
          <a:lstStyle/>
          <a:p>
            <a:pPr defTabSz="914397"/>
            <a:endParaRPr kern="0">
              <a:solidFill>
                <a:sysClr val="windowText" lastClr="000000"/>
              </a:solidFill>
            </a:endParaRPr>
          </a:p>
        </p:txBody>
      </p:sp>
      <p:pic>
        <p:nvPicPr>
          <p:cNvPr id="4" name="object 4"/>
          <p:cNvPicPr/>
          <p:nvPr/>
        </p:nvPicPr>
        <p:blipFill>
          <a:blip r:embed="rId2" cstate="print"/>
          <a:stretch>
            <a:fillRect/>
          </a:stretch>
        </p:blipFill>
        <p:spPr>
          <a:xfrm>
            <a:off x="2" y="1"/>
            <a:ext cx="2549892" cy="1755648"/>
          </a:xfrm>
          <a:prstGeom prst="rect">
            <a:avLst/>
          </a:prstGeom>
        </p:spPr>
      </p:pic>
      <p:sp>
        <p:nvSpPr>
          <p:cNvPr id="5" name="object 5"/>
          <p:cNvSpPr txBox="1">
            <a:spLocks noGrp="1"/>
          </p:cNvSpPr>
          <p:nvPr>
            <p:ph type="title"/>
          </p:nvPr>
        </p:nvSpPr>
        <p:spPr>
          <a:xfrm>
            <a:off x="2857754" y="605535"/>
            <a:ext cx="4537075" cy="948978"/>
          </a:xfrm>
          <a:prstGeom prst="rect">
            <a:avLst/>
          </a:prstGeom>
        </p:spPr>
        <p:txBody>
          <a:bodyPr vert="horz" wrap="square" lIns="0" tIns="12700" rIns="0" bIns="0" rtlCol="0">
            <a:spAutoFit/>
          </a:bodyPr>
          <a:lstStyle/>
          <a:p>
            <a:pPr marL="12700">
              <a:lnSpc>
                <a:spcPts val="4120"/>
              </a:lnSpc>
              <a:spcBef>
                <a:spcPts val="100"/>
              </a:spcBef>
            </a:pPr>
            <a:r>
              <a:rPr sz="3500" spc="-10" dirty="0">
                <a:solidFill>
                  <a:srgbClr val="FFFFFF"/>
                </a:solidFill>
              </a:rPr>
              <a:t>DIRECTIONS</a:t>
            </a:r>
            <a:r>
              <a:rPr sz="3500" spc="-160" dirty="0">
                <a:solidFill>
                  <a:srgbClr val="FFFFFF"/>
                </a:solidFill>
              </a:rPr>
              <a:t> </a:t>
            </a:r>
            <a:r>
              <a:rPr sz="3500" dirty="0">
                <a:solidFill>
                  <a:srgbClr val="FFFFFF"/>
                </a:solidFill>
              </a:rPr>
              <a:t>FOR</a:t>
            </a:r>
            <a:r>
              <a:rPr sz="3500" spc="-155" dirty="0">
                <a:solidFill>
                  <a:srgbClr val="FFFFFF"/>
                </a:solidFill>
              </a:rPr>
              <a:t> </a:t>
            </a:r>
            <a:r>
              <a:rPr sz="3500" spc="-21" dirty="0">
                <a:solidFill>
                  <a:srgbClr val="FFFFFF"/>
                </a:solidFill>
              </a:rPr>
              <a:t>USE:</a:t>
            </a:r>
            <a:endParaRPr sz="3500"/>
          </a:p>
          <a:p>
            <a:pPr marL="12700">
              <a:lnSpc>
                <a:spcPts val="3159"/>
              </a:lnSpc>
            </a:pPr>
            <a:r>
              <a:rPr sz="2700" spc="-10" dirty="0">
                <a:solidFill>
                  <a:srgbClr val="F4D16D"/>
                </a:solidFill>
              </a:rPr>
              <a:t>Funding</a:t>
            </a:r>
            <a:r>
              <a:rPr sz="2700" spc="-125" dirty="0">
                <a:solidFill>
                  <a:srgbClr val="F4D16D"/>
                </a:solidFill>
              </a:rPr>
              <a:t> </a:t>
            </a:r>
            <a:r>
              <a:rPr sz="2700" spc="-10" dirty="0">
                <a:solidFill>
                  <a:srgbClr val="F4D16D"/>
                </a:solidFill>
              </a:rPr>
              <a:t>Letter</a:t>
            </a:r>
            <a:endParaRPr sz="2700"/>
          </a:p>
        </p:txBody>
      </p:sp>
      <p:sp>
        <p:nvSpPr>
          <p:cNvPr id="6" name="object 6"/>
          <p:cNvSpPr txBox="1"/>
          <p:nvPr/>
        </p:nvSpPr>
        <p:spPr>
          <a:xfrm>
            <a:off x="196850" y="2049779"/>
            <a:ext cx="7123430" cy="928459"/>
          </a:xfrm>
          <a:prstGeom prst="rect">
            <a:avLst/>
          </a:prstGeom>
        </p:spPr>
        <p:txBody>
          <a:bodyPr vert="horz" wrap="square" lIns="0" tIns="12700" rIns="0" bIns="0" rtlCol="0">
            <a:spAutoFit/>
          </a:bodyPr>
          <a:lstStyle/>
          <a:p>
            <a:pPr marL="12700" marR="27306" defTabSz="914397">
              <a:spcBef>
                <a:spcPts val="100"/>
              </a:spcBef>
            </a:pPr>
            <a:r>
              <a:rPr sz="1200" kern="0" dirty="0">
                <a:solidFill>
                  <a:srgbClr val="231F20"/>
                </a:solidFill>
                <a:latin typeface="DIN-Regular"/>
                <a:cs typeface="DIN-Regular"/>
              </a:rPr>
              <a:t>This</a:t>
            </a:r>
            <a:r>
              <a:rPr sz="1200" kern="0" spc="-25" dirty="0">
                <a:solidFill>
                  <a:srgbClr val="231F20"/>
                </a:solidFill>
                <a:latin typeface="DIN-Regular"/>
                <a:cs typeface="DIN-Regular"/>
              </a:rPr>
              <a:t> </a:t>
            </a:r>
            <a:r>
              <a:rPr sz="1200" kern="0" dirty="0">
                <a:solidFill>
                  <a:srgbClr val="231F20"/>
                </a:solidFill>
                <a:latin typeface="DIN-Regular"/>
                <a:cs typeface="DIN-Regular"/>
              </a:rPr>
              <a:t>document</a:t>
            </a:r>
            <a:r>
              <a:rPr sz="1200" kern="0" spc="-10" dirty="0">
                <a:solidFill>
                  <a:srgbClr val="231F20"/>
                </a:solidFill>
                <a:latin typeface="DIN-Regular"/>
                <a:cs typeface="DIN-Regular"/>
              </a:rPr>
              <a:t> </a:t>
            </a:r>
            <a:r>
              <a:rPr sz="1200" kern="0" dirty="0">
                <a:solidFill>
                  <a:srgbClr val="231F20"/>
                </a:solidFill>
                <a:latin typeface="DIN-Regular"/>
                <a:cs typeface="DIN-Regular"/>
              </a:rPr>
              <a:t>is</a:t>
            </a:r>
            <a:r>
              <a:rPr sz="1200" kern="0" spc="-15" dirty="0">
                <a:solidFill>
                  <a:srgbClr val="231F20"/>
                </a:solidFill>
                <a:latin typeface="DIN-Regular"/>
                <a:cs typeface="DIN-Regular"/>
              </a:rPr>
              <a:t> </a:t>
            </a:r>
            <a:r>
              <a:rPr sz="1200" kern="0" dirty="0">
                <a:solidFill>
                  <a:srgbClr val="231F20"/>
                </a:solidFill>
                <a:latin typeface="DIN-Regular"/>
                <a:cs typeface="DIN-Regular"/>
              </a:rPr>
              <a:t>intended</a:t>
            </a:r>
            <a:r>
              <a:rPr sz="1200" kern="0" spc="-10" dirty="0">
                <a:solidFill>
                  <a:srgbClr val="231F20"/>
                </a:solidFill>
                <a:latin typeface="DIN-Regular"/>
                <a:cs typeface="DIN-Regular"/>
              </a:rPr>
              <a:t> </a:t>
            </a:r>
            <a:r>
              <a:rPr sz="1200" kern="0" dirty="0">
                <a:solidFill>
                  <a:srgbClr val="231F20"/>
                </a:solidFill>
                <a:latin typeface="DIN-Regular"/>
                <a:cs typeface="DIN-Regular"/>
              </a:rPr>
              <a:t>to</a:t>
            </a:r>
            <a:r>
              <a:rPr sz="1200" kern="0" spc="-15" dirty="0">
                <a:solidFill>
                  <a:srgbClr val="231F20"/>
                </a:solidFill>
                <a:latin typeface="DIN-Regular"/>
                <a:cs typeface="DIN-Regular"/>
              </a:rPr>
              <a:t> </a:t>
            </a:r>
            <a:r>
              <a:rPr sz="1200" kern="0" dirty="0">
                <a:solidFill>
                  <a:srgbClr val="231F20"/>
                </a:solidFill>
                <a:latin typeface="DIN-Regular"/>
                <a:cs typeface="DIN-Regular"/>
              </a:rPr>
              <a:t>support</a:t>
            </a:r>
            <a:r>
              <a:rPr sz="1200" kern="0" spc="-10" dirty="0">
                <a:solidFill>
                  <a:srgbClr val="231F20"/>
                </a:solidFill>
                <a:latin typeface="DIN-Regular"/>
                <a:cs typeface="DIN-Regular"/>
              </a:rPr>
              <a:t> </a:t>
            </a:r>
            <a:r>
              <a:rPr sz="1200" kern="0" dirty="0">
                <a:solidFill>
                  <a:srgbClr val="231F20"/>
                </a:solidFill>
                <a:latin typeface="DIN-Regular"/>
                <a:cs typeface="DIN-Regular"/>
              </a:rPr>
              <a:t>your</a:t>
            </a:r>
            <a:r>
              <a:rPr sz="1200" kern="0" spc="-10" dirty="0">
                <a:solidFill>
                  <a:srgbClr val="231F20"/>
                </a:solidFill>
                <a:latin typeface="DIN-Regular"/>
                <a:cs typeface="DIN-Regular"/>
              </a:rPr>
              <a:t> </a:t>
            </a:r>
            <a:r>
              <a:rPr sz="1200" kern="0" dirty="0">
                <a:solidFill>
                  <a:srgbClr val="231F20"/>
                </a:solidFill>
                <a:latin typeface="DIN-Regular"/>
                <a:cs typeface="DIN-Regular"/>
              </a:rPr>
              <a:t>fundraising</a:t>
            </a:r>
            <a:r>
              <a:rPr sz="1200" kern="0" spc="-15" dirty="0">
                <a:solidFill>
                  <a:srgbClr val="231F20"/>
                </a:solidFill>
                <a:latin typeface="DIN-Regular"/>
                <a:cs typeface="DIN-Regular"/>
              </a:rPr>
              <a:t> </a:t>
            </a:r>
            <a:r>
              <a:rPr sz="1200" kern="0" dirty="0">
                <a:solidFill>
                  <a:srgbClr val="231F20"/>
                </a:solidFill>
                <a:latin typeface="DIN-Regular"/>
                <a:cs typeface="DIN-Regular"/>
              </a:rPr>
              <a:t>efforts</a:t>
            </a:r>
            <a:r>
              <a:rPr sz="1200" kern="0" spc="-10" dirty="0">
                <a:solidFill>
                  <a:srgbClr val="231F20"/>
                </a:solidFill>
                <a:latin typeface="DIN-Regular"/>
                <a:cs typeface="DIN-Regular"/>
              </a:rPr>
              <a:t> </a:t>
            </a:r>
            <a:r>
              <a:rPr sz="1200" kern="0" dirty="0">
                <a:solidFill>
                  <a:srgbClr val="231F20"/>
                </a:solidFill>
                <a:latin typeface="DIN-Regular"/>
                <a:cs typeface="DIN-Regular"/>
              </a:rPr>
              <a:t>in</a:t>
            </a:r>
            <a:r>
              <a:rPr sz="1200" kern="0" spc="-15" dirty="0">
                <a:solidFill>
                  <a:srgbClr val="231F20"/>
                </a:solidFill>
                <a:latin typeface="DIN-Regular"/>
                <a:cs typeface="DIN-Regular"/>
              </a:rPr>
              <a:t> </a:t>
            </a:r>
            <a:r>
              <a:rPr sz="1200" kern="0" dirty="0">
                <a:solidFill>
                  <a:srgbClr val="231F20"/>
                </a:solidFill>
                <a:latin typeface="DIN-Regular"/>
                <a:cs typeface="DIN-Regular"/>
              </a:rPr>
              <a:t>explaining</a:t>
            </a:r>
            <a:r>
              <a:rPr sz="1200" kern="0" spc="-10" dirty="0">
                <a:solidFill>
                  <a:srgbClr val="231F20"/>
                </a:solidFill>
                <a:latin typeface="DIN-Regular"/>
                <a:cs typeface="DIN-Regular"/>
              </a:rPr>
              <a:t> </a:t>
            </a:r>
            <a:r>
              <a:rPr sz="1200" kern="0" dirty="0">
                <a:solidFill>
                  <a:srgbClr val="231F20"/>
                </a:solidFill>
                <a:latin typeface="DIN-Regular"/>
                <a:cs typeface="DIN-Regular"/>
              </a:rPr>
              <a:t>the</a:t>
            </a:r>
            <a:r>
              <a:rPr sz="1200" kern="0" spc="-21" dirty="0">
                <a:solidFill>
                  <a:srgbClr val="231F20"/>
                </a:solidFill>
                <a:latin typeface="DIN-Regular"/>
                <a:cs typeface="DIN-Regular"/>
              </a:rPr>
              <a:t> </a:t>
            </a:r>
            <a:r>
              <a:rPr sz="1200" i="1" kern="0" dirty="0">
                <a:solidFill>
                  <a:srgbClr val="231F20"/>
                </a:solidFill>
                <a:latin typeface="DIN-RegularItalic"/>
                <a:cs typeface="DIN-RegularItalic"/>
              </a:rPr>
              <a:t>Gale</a:t>
            </a:r>
            <a:r>
              <a:rPr sz="1200" i="1" kern="0" spc="-10" dirty="0">
                <a:solidFill>
                  <a:srgbClr val="231F20"/>
                </a:solidFill>
                <a:latin typeface="DIN-RegularItalic"/>
                <a:cs typeface="DIN-RegularItalic"/>
              </a:rPr>
              <a:t> </a:t>
            </a:r>
            <a:r>
              <a:rPr sz="1200" i="1" kern="0" dirty="0">
                <a:solidFill>
                  <a:srgbClr val="231F20"/>
                </a:solidFill>
                <a:latin typeface="DIN-RegularItalic"/>
                <a:cs typeface="DIN-RegularItalic"/>
              </a:rPr>
              <a:t>Presents:</a:t>
            </a:r>
            <a:r>
              <a:rPr sz="1200" i="1" kern="0" spc="-10" dirty="0">
                <a:solidFill>
                  <a:srgbClr val="231F20"/>
                </a:solidFill>
                <a:latin typeface="DIN-RegularItalic"/>
                <a:cs typeface="DIN-RegularItalic"/>
              </a:rPr>
              <a:t> </a:t>
            </a:r>
            <a:r>
              <a:rPr sz="1200" i="1" kern="0" dirty="0">
                <a:solidFill>
                  <a:srgbClr val="231F20"/>
                </a:solidFill>
                <a:latin typeface="DIN-RegularItalic"/>
                <a:cs typeface="DIN-RegularItalic"/>
              </a:rPr>
              <a:t>Excel</a:t>
            </a:r>
            <a:r>
              <a:rPr sz="1200" i="1" kern="0" spc="-10" dirty="0">
                <a:solidFill>
                  <a:srgbClr val="231F20"/>
                </a:solidFill>
                <a:latin typeface="DIN-RegularItalic"/>
                <a:cs typeface="DIN-RegularItalic"/>
              </a:rPr>
              <a:t> Adult </a:t>
            </a:r>
            <a:r>
              <a:rPr sz="1200" i="1" kern="0" dirty="0">
                <a:solidFill>
                  <a:srgbClr val="231F20"/>
                </a:solidFill>
                <a:latin typeface="DIN-RegularItalic"/>
                <a:cs typeface="DIN-RegularItalic"/>
              </a:rPr>
              <a:t>High</a:t>
            </a:r>
            <a:r>
              <a:rPr sz="1200" i="1" kern="0" spc="-15" dirty="0">
                <a:solidFill>
                  <a:srgbClr val="231F20"/>
                </a:solidFill>
                <a:latin typeface="DIN-RegularItalic"/>
                <a:cs typeface="DIN-RegularItalic"/>
              </a:rPr>
              <a:t> </a:t>
            </a:r>
            <a:r>
              <a:rPr sz="1200" i="1" kern="0" dirty="0">
                <a:solidFill>
                  <a:srgbClr val="231F20"/>
                </a:solidFill>
                <a:latin typeface="DIN-RegularItalic"/>
                <a:cs typeface="DIN-RegularItalic"/>
              </a:rPr>
              <a:t>School </a:t>
            </a:r>
            <a:r>
              <a:rPr sz="1200" kern="0" dirty="0">
                <a:solidFill>
                  <a:srgbClr val="231F20"/>
                </a:solidFill>
                <a:latin typeface="DIN-Regular"/>
                <a:cs typeface="DIN-Regular"/>
              </a:rPr>
              <a:t>program.</a:t>
            </a:r>
            <a:r>
              <a:rPr sz="1200" kern="0" spc="-15" dirty="0">
                <a:solidFill>
                  <a:srgbClr val="231F20"/>
                </a:solidFill>
                <a:latin typeface="DIN-Regular"/>
                <a:cs typeface="DIN-Regular"/>
              </a:rPr>
              <a:t> </a:t>
            </a:r>
            <a:r>
              <a:rPr sz="1200" kern="0" dirty="0">
                <a:solidFill>
                  <a:srgbClr val="231F20"/>
                </a:solidFill>
                <a:latin typeface="DIN-Regular"/>
                <a:cs typeface="DIN-Regular"/>
              </a:rPr>
              <a:t>It</a:t>
            </a:r>
            <a:r>
              <a:rPr sz="1200" kern="0" spc="-10" dirty="0">
                <a:solidFill>
                  <a:srgbClr val="231F20"/>
                </a:solidFill>
                <a:latin typeface="DIN-Regular"/>
                <a:cs typeface="DIN-Regular"/>
              </a:rPr>
              <a:t> </a:t>
            </a:r>
            <a:r>
              <a:rPr sz="1200" kern="0" dirty="0">
                <a:solidFill>
                  <a:srgbClr val="231F20"/>
                </a:solidFill>
                <a:latin typeface="DIN-Regular"/>
                <a:cs typeface="DIN-Regular"/>
              </a:rPr>
              <a:t>also</a:t>
            </a:r>
            <a:r>
              <a:rPr sz="1200" kern="0" spc="-15" dirty="0">
                <a:solidFill>
                  <a:srgbClr val="231F20"/>
                </a:solidFill>
                <a:latin typeface="DIN-Regular"/>
                <a:cs typeface="DIN-Regular"/>
              </a:rPr>
              <a:t> </a:t>
            </a:r>
            <a:r>
              <a:rPr sz="1200" kern="0" dirty="0">
                <a:solidFill>
                  <a:srgbClr val="231F20"/>
                </a:solidFill>
                <a:latin typeface="DIN-Regular"/>
                <a:cs typeface="DIN-Regular"/>
              </a:rPr>
              <a:t>provides</a:t>
            </a:r>
            <a:r>
              <a:rPr sz="1200" kern="0" spc="-15" dirty="0">
                <a:solidFill>
                  <a:srgbClr val="231F20"/>
                </a:solidFill>
                <a:latin typeface="DIN-Regular"/>
                <a:cs typeface="DIN-Regular"/>
              </a:rPr>
              <a:t> </a:t>
            </a:r>
            <a:r>
              <a:rPr sz="1200" kern="0" dirty="0">
                <a:solidFill>
                  <a:srgbClr val="231F20"/>
                </a:solidFill>
                <a:latin typeface="DIN-Regular"/>
                <a:cs typeface="DIN-Regular"/>
              </a:rPr>
              <a:t>you</a:t>
            </a:r>
            <a:r>
              <a:rPr sz="1200" kern="0" spc="-15" dirty="0">
                <a:solidFill>
                  <a:srgbClr val="231F20"/>
                </a:solidFill>
                <a:latin typeface="DIN-Regular"/>
                <a:cs typeface="DIN-Regular"/>
              </a:rPr>
              <a:t> </a:t>
            </a:r>
            <a:r>
              <a:rPr sz="1200" kern="0" dirty="0">
                <a:solidFill>
                  <a:srgbClr val="231F20"/>
                </a:solidFill>
                <a:latin typeface="DIN-Regular"/>
                <a:cs typeface="DIN-Regular"/>
              </a:rPr>
              <a:t>with</a:t>
            </a:r>
            <a:r>
              <a:rPr sz="1200" kern="0" spc="-15" dirty="0">
                <a:solidFill>
                  <a:srgbClr val="231F20"/>
                </a:solidFill>
                <a:latin typeface="DIN-Regular"/>
                <a:cs typeface="DIN-Regular"/>
              </a:rPr>
              <a:t> </a:t>
            </a:r>
            <a:r>
              <a:rPr sz="1200" kern="0" dirty="0">
                <a:solidFill>
                  <a:srgbClr val="231F20"/>
                </a:solidFill>
                <a:latin typeface="DIN-Regular"/>
                <a:cs typeface="DIN-Regular"/>
              </a:rPr>
              <a:t>a</a:t>
            </a:r>
            <a:r>
              <a:rPr sz="1200" kern="0" spc="-10" dirty="0">
                <a:solidFill>
                  <a:srgbClr val="231F20"/>
                </a:solidFill>
                <a:latin typeface="DIN-Regular"/>
                <a:cs typeface="DIN-Regular"/>
              </a:rPr>
              <a:t> </a:t>
            </a:r>
            <a:r>
              <a:rPr sz="1200" kern="0" dirty="0">
                <a:solidFill>
                  <a:srgbClr val="231F20"/>
                </a:solidFill>
                <a:latin typeface="DIN-Regular"/>
                <a:cs typeface="DIN-Regular"/>
              </a:rPr>
              <a:t>framework</a:t>
            </a:r>
            <a:r>
              <a:rPr sz="1200" kern="0" spc="-15" dirty="0">
                <a:solidFill>
                  <a:srgbClr val="231F20"/>
                </a:solidFill>
                <a:latin typeface="DIN-Regular"/>
                <a:cs typeface="DIN-Regular"/>
              </a:rPr>
              <a:t> </a:t>
            </a:r>
            <a:r>
              <a:rPr sz="1200" kern="0" dirty="0">
                <a:solidFill>
                  <a:srgbClr val="231F20"/>
                </a:solidFill>
                <a:latin typeface="DIN-Regular"/>
                <a:cs typeface="DIN-Regular"/>
              </a:rPr>
              <a:t>to</a:t>
            </a:r>
            <a:r>
              <a:rPr sz="1200" kern="0" spc="-15" dirty="0">
                <a:solidFill>
                  <a:srgbClr val="231F20"/>
                </a:solidFill>
                <a:latin typeface="DIN-Regular"/>
                <a:cs typeface="DIN-Regular"/>
              </a:rPr>
              <a:t> </a:t>
            </a:r>
            <a:r>
              <a:rPr sz="1200" kern="0" dirty="0">
                <a:solidFill>
                  <a:srgbClr val="231F20"/>
                </a:solidFill>
                <a:latin typeface="DIN-Regular"/>
                <a:cs typeface="DIN-Regular"/>
              </a:rPr>
              <a:t>include</a:t>
            </a:r>
            <a:r>
              <a:rPr sz="1200" kern="0" spc="-15" dirty="0">
                <a:solidFill>
                  <a:srgbClr val="231F20"/>
                </a:solidFill>
                <a:latin typeface="DIN-Regular"/>
                <a:cs typeface="DIN-Regular"/>
              </a:rPr>
              <a:t> </a:t>
            </a:r>
            <a:r>
              <a:rPr sz="1200" kern="0" dirty="0">
                <a:solidFill>
                  <a:srgbClr val="231F20"/>
                </a:solidFill>
                <a:latin typeface="DIN-Regular"/>
                <a:cs typeface="DIN-Regular"/>
              </a:rPr>
              <a:t>student</a:t>
            </a:r>
            <a:r>
              <a:rPr sz="1200" kern="0" spc="-10" dirty="0">
                <a:solidFill>
                  <a:srgbClr val="231F20"/>
                </a:solidFill>
                <a:latin typeface="DIN-Regular"/>
                <a:cs typeface="DIN-Regular"/>
              </a:rPr>
              <a:t> </a:t>
            </a:r>
            <a:r>
              <a:rPr sz="1200" kern="0" dirty="0">
                <a:solidFill>
                  <a:srgbClr val="231F20"/>
                </a:solidFill>
                <a:latin typeface="DIN-Regular"/>
                <a:cs typeface="DIN-Regular"/>
              </a:rPr>
              <a:t>quotes</a:t>
            </a:r>
            <a:r>
              <a:rPr sz="1200" kern="0" spc="-15" dirty="0">
                <a:solidFill>
                  <a:srgbClr val="231F20"/>
                </a:solidFill>
                <a:latin typeface="DIN-Regular"/>
                <a:cs typeface="DIN-Regular"/>
              </a:rPr>
              <a:t> </a:t>
            </a:r>
            <a:r>
              <a:rPr sz="1200" kern="0" dirty="0">
                <a:solidFill>
                  <a:srgbClr val="231F20"/>
                </a:solidFill>
                <a:latin typeface="DIN-Regular"/>
                <a:cs typeface="DIN-Regular"/>
              </a:rPr>
              <a:t>and</a:t>
            </a:r>
            <a:r>
              <a:rPr sz="1200" kern="0" spc="-15" dirty="0">
                <a:solidFill>
                  <a:srgbClr val="231F20"/>
                </a:solidFill>
                <a:latin typeface="DIN-Regular"/>
                <a:cs typeface="DIN-Regular"/>
              </a:rPr>
              <a:t> </a:t>
            </a:r>
            <a:r>
              <a:rPr sz="1200" kern="0" dirty="0">
                <a:solidFill>
                  <a:srgbClr val="231F20"/>
                </a:solidFill>
                <a:latin typeface="DIN-Regular"/>
                <a:cs typeface="DIN-Regular"/>
              </a:rPr>
              <a:t>other</a:t>
            </a:r>
            <a:r>
              <a:rPr sz="1200" kern="0" spc="-15" dirty="0">
                <a:solidFill>
                  <a:srgbClr val="231F20"/>
                </a:solidFill>
                <a:latin typeface="DIN-Regular"/>
                <a:cs typeface="DIN-Regular"/>
              </a:rPr>
              <a:t> </a:t>
            </a:r>
            <a:r>
              <a:rPr sz="1200" kern="0" dirty="0">
                <a:solidFill>
                  <a:srgbClr val="231F20"/>
                </a:solidFill>
                <a:latin typeface="DIN-Regular"/>
                <a:cs typeface="DIN-Regular"/>
              </a:rPr>
              <a:t>key</a:t>
            </a:r>
            <a:r>
              <a:rPr sz="1200" kern="0" spc="-10" dirty="0">
                <a:solidFill>
                  <a:srgbClr val="231F20"/>
                </a:solidFill>
                <a:latin typeface="DIN-Regular"/>
                <a:cs typeface="DIN-Regular"/>
              </a:rPr>
              <a:t> facts.</a:t>
            </a:r>
            <a:endParaRPr sz="1200" kern="0">
              <a:solidFill>
                <a:sysClr val="windowText" lastClr="000000"/>
              </a:solidFill>
              <a:latin typeface="DIN-Regular"/>
              <a:cs typeface="DIN-Regular"/>
            </a:endParaRPr>
          </a:p>
          <a:p>
            <a:pPr defTabSz="914397">
              <a:spcBef>
                <a:spcPts val="10"/>
              </a:spcBef>
            </a:pPr>
            <a:endParaRPr sz="1150" kern="0">
              <a:solidFill>
                <a:sysClr val="windowText" lastClr="000000"/>
              </a:solidFill>
              <a:latin typeface="DIN-Regular"/>
              <a:cs typeface="DIN-Regular"/>
            </a:endParaRPr>
          </a:p>
          <a:p>
            <a:pPr marL="12700" marR="5081" defTabSz="914397">
              <a:spcBef>
                <a:spcPts val="4"/>
              </a:spcBef>
            </a:pPr>
            <a:r>
              <a:rPr sz="1200" kern="0" dirty="0">
                <a:solidFill>
                  <a:srgbClr val="231F20"/>
                </a:solidFill>
                <a:latin typeface="DIN-Regular"/>
                <a:cs typeface="DIN-Regular"/>
              </a:rPr>
              <a:t>On</a:t>
            </a:r>
            <a:r>
              <a:rPr sz="1200" kern="0" spc="-15" dirty="0">
                <a:solidFill>
                  <a:srgbClr val="231F20"/>
                </a:solidFill>
                <a:latin typeface="DIN-Regular"/>
                <a:cs typeface="DIN-Regular"/>
              </a:rPr>
              <a:t> </a:t>
            </a:r>
            <a:r>
              <a:rPr sz="1200" kern="0" dirty="0">
                <a:solidFill>
                  <a:srgbClr val="231F20"/>
                </a:solidFill>
                <a:latin typeface="DIN-Regular"/>
                <a:cs typeface="DIN-Regular"/>
              </a:rPr>
              <a:t>the</a:t>
            </a:r>
            <a:r>
              <a:rPr sz="1200" kern="0" spc="-10" dirty="0">
                <a:solidFill>
                  <a:srgbClr val="231F20"/>
                </a:solidFill>
                <a:latin typeface="DIN-Regular"/>
                <a:cs typeface="DIN-Regular"/>
              </a:rPr>
              <a:t> </a:t>
            </a:r>
            <a:r>
              <a:rPr sz="1200" kern="0" dirty="0">
                <a:solidFill>
                  <a:srgbClr val="231F20"/>
                </a:solidFill>
                <a:latin typeface="DIN-Regular"/>
                <a:cs typeface="DIN-Regular"/>
              </a:rPr>
              <a:t>following</a:t>
            </a:r>
            <a:r>
              <a:rPr sz="1200" kern="0" spc="-10" dirty="0">
                <a:solidFill>
                  <a:srgbClr val="231F20"/>
                </a:solidFill>
                <a:latin typeface="DIN-Regular"/>
                <a:cs typeface="DIN-Regular"/>
              </a:rPr>
              <a:t> </a:t>
            </a:r>
            <a:r>
              <a:rPr sz="1200" kern="0" dirty="0">
                <a:solidFill>
                  <a:srgbClr val="231F20"/>
                </a:solidFill>
                <a:latin typeface="DIN-Regular"/>
                <a:cs typeface="DIN-Regular"/>
              </a:rPr>
              <a:t>pages</a:t>
            </a:r>
            <a:r>
              <a:rPr sz="1200" kern="0" spc="-15" dirty="0">
                <a:solidFill>
                  <a:srgbClr val="231F20"/>
                </a:solidFill>
                <a:latin typeface="DIN-Regular"/>
                <a:cs typeface="DIN-Regular"/>
              </a:rPr>
              <a:t> </a:t>
            </a:r>
            <a:r>
              <a:rPr sz="1200" kern="0" dirty="0">
                <a:solidFill>
                  <a:srgbClr val="231F20"/>
                </a:solidFill>
                <a:latin typeface="DIN-Regular"/>
                <a:cs typeface="DIN-Regular"/>
              </a:rPr>
              <a:t>you</a:t>
            </a:r>
            <a:r>
              <a:rPr sz="1200" kern="0" spc="-10" dirty="0">
                <a:solidFill>
                  <a:srgbClr val="231F20"/>
                </a:solidFill>
                <a:latin typeface="DIN-Regular"/>
                <a:cs typeface="DIN-Regular"/>
              </a:rPr>
              <a:t> </a:t>
            </a:r>
            <a:r>
              <a:rPr sz="1200" kern="0" dirty="0">
                <a:solidFill>
                  <a:srgbClr val="231F20"/>
                </a:solidFill>
                <a:latin typeface="DIN-Regular"/>
                <a:cs typeface="DIN-Regular"/>
              </a:rPr>
              <a:t>will</a:t>
            </a:r>
            <a:r>
              <a:rPr sz="1200" kern="0" spc="-10" dirty="0">
                <a:solidFill>
                  <a:srgbClr val="231F20"/>
                </a:solidFill>
                <a:latin typeface="DIN-Regular"/>
                <a:cs typeface="DIN-Regular"/>
              </a:rPr>
              <a:t> </a:t>
            </a:r>
            <a:r>
              <a:rPr sz="1200" kern="0" dirty="0">
                <a:solidFill>
                  <a:srgbClr val="231F20"/>
                </a:solidFill>
                <a:latin typeface="DIN-Regular"/>
                <a:cs typeface="DIN-Regular"/>
              </a:rPr>
              <a:t>find</a:t>
            </a:r>
            <a:r>
              <a:rPr sz="1200" kern="0" spc="-10" dirty="0">
                <a:solidFill>
                  <a:srgbClr val="231F20"/>
                </a:solidFill>
                <a:latin typeface="DIN-Regular"/>
                <a:cs typeface="DIN-Regular"/>
              </a:rPr>
              <a:t> </a:t>
            </a:r>
            <a:r>
              <a:rPr sz="1200" kern="0" dirty="0">
                <a:solidFill>
                  <a:srgbClr val="231F20"/>
                </a:solidFill>
                <a:latin typeface="DIN-Regular"/>
                <a:cs typeface="DIN-Regular"/>
              </a:rPr>
              <a:t>a</a:t>
            </a:r>
            <a:r>
              <a:rPr sz="1200" kern="0" spc="-15" dirty="0">
                <a:solidFill>
                  <a:srgbClr val="231F20"/>
                </a:solidFill>
                <a:latin typeface="DIN-Regular"/>
                <a:cs typeface="DIN-Regular"/>
              </a:rPr>
              <a:t> </a:t>
            </a:r>
            <a:r>
              <a:rPr sz="1200" kern="0" dirty="0">
                <a:solidFill>
                  <a:srgbClr val="231F20"/>
                </a:solidFill>
                <a:latin typeface="DIN-Regular"/>
                <a:cs typeface="DIN-Regular"/>
              </a:rPr>
              <a:t>sample</a:t>
            </a:r>
            <a:r>
              <a:rPr sz="1200" kern="0" spc="-10" dirty="0">
                <a:solidFill>
                  <a:srgbClr val="231F20"/>
                </a:solidFill>
                <a:latin typeface="DIN-Regular"/>
                <a:cs typeface="DIN-Regular"/>
              </a:rPr>
              <a:t> </a:t>
            </a:r>
            <a:r>
              <a:rPr sz="1200" kern="0" dirty="0">
                <a:solidFill>
                  <a:srgbClr val="231F20"/>
                </a:solidFill>
                <a:latin typeface="DIN-Regular"/>
                <a:cs typeface="DIN-Regular"/>
              </a:rPr>
              <a:t>of</a:t>
            </a:r>
            <a:r>
              <a:rPr sz="1200" kern="0" spc="-10" dirty="0">
                <a:solidFill>
                  <a:srgbClr val="231F20"/>
                </a:solidFill>
                <a:latin typeface="DIN-Regular"/>
                <a:cs typeface="DIN-Regular"/>
              </a:rPr>
              <a:t> </a:t>
            </a:r>
            <a:r>
              <a:rPr sz="1200" kern="0" dirty="0">
                <a:solidFill>
                  <a:srgbClr val="231F20"/>
                </a:solidFill>
                <a:latin typeface="DIN-Regular"/>
                <a:cs typeface="DIN-Regular"/>
              </a:rPr>
              <a:t>a</a:t>
            </a:r>
            <a:r>
              <a:rPr sz="1200" kern="0" spc="-10" dirty="0">
                <a:solidFill>
                  <a:srgbClr val="231F20"/>
                </a:solidFill>
                <a:latin typeface="DIN-Regular"/>
                <a:cs typeface="DIN-Regular"/>
              </a:rPr>
              <a:t> </a:t>
            </a:r>
            <a:r>
              <a:rPr sz="1200" kern="0" dirty="0">
                <a:solidFill>
                  <a:srgbClr val="231F20"/>
                </a:solidFill>
                <a:latin typeface="DIN-Regular"/>
                <a:cs typeface="DIN-Regular"/>
              </a:rPr>
              <a:t>complete</a:t>
            </a:r>
            <a:r>
              <a:rPr sz="1200" kern="0" spc="-15" dirty="0">
                <a:solidFill>
                  <a:srgbClr val="231F20"/>
                </a:solidFill>
                <a:latin typeface="DIN-Regular"/>
                <a:cs typeface="DIN-Regular"/>
              </a:rPr>
              <a:t> </a:t>
            </a:r>
            <a:r>
              <a:rPr sz="1200" kern="0" dirty="0">
                <a:solidFill>
                  <a:srgbClr val="231F20"/>
                </a:solidFill>
                <a:latin typeface="DIN-Regular"/>
                <a:cs typeface="DIN-Regular"/>
              </a:rPr>
              <a:t>document,</a:t>
            </a:r>
            <a:r>
              <a:rPr sz="1200" kern="0" spc="-10" dirty="0">
                <a:solidFill>
                  <a:srgbClr val="231F20"/>
                </a:solidFill>
                <a:latin typeface="DIN-Regular"/>
                <a:cs typeface="DIN-Regular"/>
              </a:rPr>
              <a:t> </a:t>
            </a:r>
            <a:r>
              <a:rPr sz="1200" kern="0" dirty="0">
                <a:solidFill>
                  <a:srgbClr val="231F20"/>
                </a:solidFill>
                <a:latin typeface="DIN-Regular"/>
                <a:cs typeface="DIN-Regular"/>
              </a:rPr>
              <a:t>then</a:t>
            </a:r>
            <a:r>
              <a:rPr sz="1200" kern="0" spc="-10" dirty="0">
                <a:solidFill>
                  <a:srgbClr val="231F20"/>
                </a:solidFill>
                <a:latin typeface="DIN-Regular"/>
                <a:cs typeface="DIN-Regular"/>
              </a:rPr>
              <a:t> </a:t>
            </a:r>
            <a:r>
              <a:rPr sz="1200" kern="0" dirty="0">
                <a:solidFill>
                  <a:srgbClr val="231F20"/>
                </a:solidFill>
                <a:latin typeface="DIN-Regular"/>
                <a:cs typeface="DIN-Regular"/>
              </a:rPr>
              <a:t>a</a:t>
            </a:r>
            <a:r>
              <a:rPr sz="1200" kern="0" spc="-10" dirty="0">
                <a:solidFill>
                  <a:srgbClr val="231F20"/>
                </a:solidFill>
                <a:latin typeface="DIN-Regular"/>
                <a:cs typeface="DIN-Regular"/>
              </a:rPr>
              <a:t> </a:t>
            </a:r>
            <a:r>
              <a:rPr sz="1200" kern="0" dirty="0">
                <a:solidFill>
                  <a:srgbClr val="231F20"/>
                </a:solidFill>
                <a:latin typeface="DIN-Regular"/>
                <a:cs typeface="DIN-Regular"/>
              </a:rPr>
              <a:t>blank</a:t>
            </a:r>
            <a:r>
              <a:rPr sz="1200" kern="0" spc="-15" dirty="0">
                <a:solidFill>
                  <a:srgbClr val="231F20"/>
                </a:solidFill>
                <a:latin typeface="DIN-Regular"/>
                <a:cs typeface="DIN-Regular"/>
              </a:rPr>
              <a:t> </a:t>
            </a:r>
            <a:r>
              <a:rPr sz="1200" kern="0" dirty="0">
                <a:solidFill>
                  <a:srgbClr val="231F20"/>
                </a:solidFill>
                <a:latin typeface="DIN-Regular"/>
                <a:cs typeface="DIN-Regular"/>
              </a:rPr>
              <a:t>template</a:t>
            </a:r>
            <a:r>
              <a:rPr sz="1200" kern="0" spc="-10" dirty="0">
                <a:solidFill>
                  <a:srgbClr val="231F20"/>
                </a:solidFill>
                <a:latin typeface="DIN-Regular"/>
                <a:cs typeface="DIN-Regular"/>
              </a:rPr>
              <a:t> </a:t>
            </a:r>
            <a:r>
              <a:rPr sz="1200" kern="0" dirty="0">
                <a:solidFill>
                  <a:srgbClr val="231F20"/>
                </a:solidFill>
                <a:latin typeface="DIN-Regular"/>
                <a:cs typeface="DIN-Regular"/>
              </a:rPr>
              <a:t>in</a:t>
            </a:r>
            <a:r>
              <a:rPr sz="1200" kern="0" spc="-10" dirty="0">
                <a:solidFill>
                  <a:srgbClr val="231F20"/>
                </a:solidFill>
                <a:latin typeface="DIN-Regular"/>
                <a:cs typeface="DIN-Regular"/>
              </a:rPr>
              <a:t> </a:t>
            </a:r>
            <a:r>
              <a:rPr sz="1200" kern="0" dirty="0">
                <a:solidFill>
                  <a:srgbClr val="231F20"/>
                </a:solidFill>
                <a:latin typeface="DIN-Regular"/>
                <a:cs typeface="DIN-Regular"/>
              </a:rPr>
              <a:t>which</a:t>
            </a:r>
            <a:r>
              <a:rPr sz="1200" kern="0" spc="-15" dirty="0">
                <a:solidFill>
                  <a:srgbClr val="231F20"/>
                </a:solidFill>
                <a:latin typeface="DIN-Regular"/>
                <a:cs typeface="DIN-Regular"/>
              </a:rPr>
              <a:t> </a:t>
            </a:r>
            <a:r>
              <a:rPr sz="1200" kern="0" spc="-25" dirty="0">
                <a:solidFill>
                  <a:srgbClr val="231F20"/>
                </a:solidFill>
                <a:latin typeface="DIN-Regular"/>
                <a:cs typeface="DIN-Regular"/>
              </a:rPr>
              <a:t>you </a:t>
            </a:r>
            <a:r>
              <a:rPr sz="1200" kern="0" dirty="0">
                <a:solidFill>
                  <a:srgbClr val="231F20"/>
                </a:solidFill>
                <a:latin typeface="DIN-Regular"/>
                <a:cs typeface="DIN-Regular"/>
              </a:rPr>
              <a:t>will</a:t>
            </a:r>
            <a:r>
              <a:rPr sz="1200" kern="0" spc="-10" dirty="0">
                <a:solidFill>
                  <a:srgbClr val="231F20"/>
                </a:solidFill>
                <a:latin typeface="DIN-Regular"/>
                <a:cs typeface="DIN-Regular"/>
              </a:rPr>
              <a:t> </a:t>
            </a:r>
            <a:r>
              <a:rPr sz="1200" kern="0" dirty="0">
                <a:solidFill>
                  <a:srgbClr val="231F20"/>
                </a:solidFill>
                <a:latin typeface="DIN-Regular"/>
                <a:cs typeface="DIN-Regular"/>
              </a:rPr>
              <a:t>be</a:t>
            </a:r>
            <a:r>
              <a:rPr sz="1200" kern="0" spc="-10" dirty="0">
                <a:solidFill>
                  <a:srgbClr val="231F20"/>
                </a:solidFill>
                <a:latin typeface="DIN-Regular"/>
                <a:cs typeface="DIN-Regular"/>
              </a:rPr>
              <a:t> </a:t>
            </a:r>
            <a:r>
              <a:rPr sz="1200" kern="0" dirty="0">
                <a:solidFill>
                  <a:srgbClr val="231F20"/>
                </a:solidFill>
                <a:latin typeface="DIN-Regular"/>
                <a:cs typeface="DIN-Regular"/>
              </a:rPr>
              <a:t>able</a:t>
            </a:r>
            <a:r>
              <a:rPr sz="1200" kern="0" spc="-10" dirty="0">
                <a:solidFill>
                  <a:srgbClr val="231F20"/>
                </a:solidFill>
                <a:latin typeface="DIN-Regular"/>
                <a:cs typeface="DIN-Regular"/>
              </a:rPr>
              <a:t> </a:t>
            </a:r>
            <a:r>
              <a:rPr sz="1200" kern="0" dirty="0">
                <a:solidFill>
                  <a:srgbClr val="231F20"/>
                </a:solidFill>
                <a:latin typeface="DIN-Regular"/>
                <a:cs typeface="DIN-Regular"/>
              </a:rPr>
              <a:t>to</a:t>
            </a:r>
            <a:r>
              <a:rPr sz="1200" kern="0" spc="-10" dirty="0">
                <a:solidFill>
                  <a:srgbClr val="231F20"/>
                </a:solidFill>
                <a:latin typeface="DIN-Regular"/>
                <a:cs typeface="DIN-Regular"/>
              </a:rPr>
              <a:t> </a:t>
            </a:r>
            <a:r>
              <a:rPr sz="1200" kern="0" dirty="0">
                <a:solidFill>
                  <a:srgbClr val="231F20"/>
                </a:solidFill>
                <a:latin typeface="DIN-Regular"/>
                <a:cs typeface="DIN-Regular"/>
              </a:rPr>
              <a:t>add</a:t>
            </a:r>
            <a:r>
              <a:rPr sz="1200" kern="0" spc="-10" dirty="0">
                <a:solidFill>
                  <a:srgbClr val="231F20"/>
                </a:solidFill>
                <a:latin typeface="DIN-Regular"/>
                <a:cs typeface="DIN-Regular"/>
              </a:rPr>
              <a:t> </a:t>
            </a:r>
            <a:r>
              <a:rPr sz="1200" kern="0" dirty="0">
                <a:solidFill>
                  <a:srgbClr val="231F20"/>
                </a:solidFill>
                <a:latin typeface="DIN-Regular"/>
                <a:cs typeface="DIN-Regular"/>
              </a:rPr>
              <a:t>your</a:t>
            </a:r>
            <a:r>
              <a:rPr sz="1200" kern="0" spc="-4" dirty="0">
                <a:solidFill>
                  <a:srgbClr val="231F20"/>
                </a:solidFill>
                <a:latin typeface="DIN-Regular"/>
                <a:cs typeface="DIN-Regular"/>
              </a:rPr>
              <a:t> </a:t>
            </a:r>
            <a:r>
              <a:rPr sz="1200" kern="0" spc="-10" dirty="0">
                <a:solidFill>
                  <a:srgbClr val="231F20"/>
                </a:solidFill>
                <a:latin typeface="DIN-Regular"/>
                <a:cs typeface="DIN-Regular"/>
              </a:rPr>
              <a:t>information.</a:t>
            </a:r>
            <a:endParaRPr sz="1200" kern="0">
              <a:solidFill>
                <a:sysClr val="windowText" lastClr="000000"/>
              </a:solidFill>
              <a:latin typeface="DIN-Regular"/>
              <a:cs typeface="DIN-Regular"/>
            </a:endParaRPr>
          </a:p>
        </p:txBody>
      </p:sp>
      <p:sp>
        <p:nvSpPr>
          <p:cNvPr id="7" name="object 7"/>
          <p:cNvSpPr/>
          <p:nvPr/>
        </p:nvSpPr>
        <p:spPr>
          <a:xfrm>
            <a:off x="210311" y="4139184"/>
            <a:ext cx="2908300" cy="0"/>
          </a:xfrm>
          <a:custGeom>
            <a:avLst/>
            <a:gdLst/>
            <a:ahLst/>
            <a:cxnLst/>
            <a:rect l="l" t="t" r="r" b="b"/>
            <a:pathLst>
              <a:path w="2908300">
                <a:moveTo>
                  <a:pt x="0" y="0"/>
                </a:moveTo>
                <a:lnTo>
                  <a:pt x="2907792" y="0"/>
                </a:lnTo>
              </a:path>
            </a:pathLst>
          </a:custGeom>
          <a:ln w="38100">
            <a:solidFill>
              <a:srgbClr val="F4D16D"/>
            </a:solidFill>
          </a:ln>
        </p:spPr>
        <p:txBody>
          <a:bodyPr wrap="square" lIns="0" tIns="0" rIns="0" bIns="0" rtlCol="0"/>
          <a:lstStyle/>
          <a:p>
            <a:pPr defTabSz="914397"/>
            <a:endParaRPr kern="0">
              <a:solidFill>
                <a:sysClr val="windowText" lastClr="000000"/>
              </a:solidFill>
            </a:endParaRPr>
          </a:p>
        </p:txBody>
      </p:sp>
      <p:sp>
        <p:nvSpPr>
          <p:cNvPr id="8" name="object 8"/>
          <p:cNvSpPr txBox="1"/>
          <p:nvPr/>
        </p:nvSpPr>
        <p:spPr>
          <a:xfrm>
            <a:off x="196850" y="3754628"/>
            <a:ext cx="7338059" cy="1418465"/>
          </a:xfrm>
          <a:prstGeom prst="rect">
            <a:avLst/>
          </a:prstGeom>
        </p:spPr>
        <p:txBody>
          <a:bodyPr vert="horz" wrap="square" lIns="0" tIns="12700" rIns="0" bIns="0" rtlCol="0">
            <a:spAutoFit/>
          </a:bodyPr>
          <a:lstStyle/>
          <a:p>
            <a:pPr marL="13335" defTabSz="914397">
              <a:spcBef>
                <a:spcPts val="100"/>
              </a:spcBef>
            </a:pPr>
            <a:r>
              <a:rPr sz="1401" b="1" kern="0" dirty="0">
                <a:solidFill>
                  <a:srgbClr val="961A1D"/>
                </a:solidFill>
                <a:latin typeface="DIN-Bold"/>
                <a:cs typeface="DIN-Bold"/>
              </a:rPr>
              <a:t>DOCUMENT</a:t>
            </a:r>
            <a:r>
              <a:rPr sz="1401" b="1" kern="0" spc="-60" dirty="0">
                <a:solidFill>
                  <a:srgbClr val="961A1D"/>
                </a:solidFill>
                <a:latin typeface="DIN-Bold"/>
                <a:cs typeface="DIN-Bold"/>
              </a:rPr>
              <a:t> </a:t>
            </a:r>
            <a:r>
              <a:rPr sz="1401" b="1" kern="0" spc="-10" dirty="0">
                <a:solidFill>
                  <a:srgbClr val="961A1D"/>
                </a:solidFill>
                <a:latin typeface="DIN-Bold"/>
                <a:cs typeface="DIN-Bold"/>
              </a:rPr>
              <a:t>DEVELOPMENT</a:t>
            </a:r>
            <a:r>
              <a:rPr sz="1401" b="1" kern="0" spc="-54" dirty="0">
                <a:solidFill>
                  <a:srgbClr val="961A1D"/>
                </a:solidFill>
                <a:latin typeface="DIN-Bold"/>
                <a:cs typeface="DIN-Bold"/>
              </a:rPr>
              <a:t> </a:t>
            </a:r>
            <a:r>
              <a:rPr sz="1401" b="1" kern="0" spc="-10" dirty="0">
                <a:solidFill>
                  <a:srgbClr val="961A1D"/>
                </a:solidFill>
                <a:latin typeface="DIN-Bold"/>
                <a:cs typeface="DIN-Bold"/>
              </a:rPr>
              <a:t>STEPS</a:t>
            </a:r>
            <a:endParaRPr sz="1401" kern="0" dirty="0">
              <a:solidFill>
                <a:sysClr val="windowText" lastClr="000000"/>
              </a:solidFill>
              <a:latin typeface="DIN-Bold"/>
              <a:cs typeface="DIN-Bold"/>
            </a:endParaRPr>
          </a:p>
          <a:p>
            <a:pPr defTabSz="914397">
              <a:spcBef>
                <a:spcPts val="60"/>
              </a:spcBef>
            </a:pPr>
            <a:endParaRPr sz="1650" kern="0" dirty="0">
              <a:solidFill>
                <a:sysClr val="windowText" lastClr="000000"/>
              </a:solidFill>
              <a:latin typeface="DIN-Bold"/>
              <a:cs typeface="DIN-Bold"/>
            </a:endParaRPr>
          </a:p>
          <a:p>
            <a:pPr marL="240663" indent="-227965" defTabSz="914397">
              <a:buFontTx/>
              <a:buChar char="•"/>
              <a:tabLst>
                <a:tab pos="240663" algn="l"/>
              </a:tabLst>
            </a:pPr>
            <a:r>
              <a:rPr sz="1200" kern="0" dirty="0">
                <a:solidFill>
                  <a:srgbClr val="231F20"/>
                </a:solidFill>
                <a:latin typeface="DIN-Regular"/>
                <a:cs typeface="DIN-Regular"/>
              </a:rPr>
              <a:t>Read</a:t>
            </a:r>
            <a:r>
              <a:rPr sz="1200" kern="0" spc="-15" dirty="0">
                <a:solidFill>
                  <a:srgbClr val="231F20"/>
                </a:solidFill>
                <a:latin typeface="DIN-Regular"/>
                <a:cs typeface="DIN-Regular"/>
              </a:rPr>
              <a:t> </a:t>
            </a:r>
            <a:r>
              <a:rPr sz="1200" kern="0" dirty="0">
                <a:solidFill>
                  <a:srgbClr val="231F20"/>
                </a:solidFill>
                <a:latin typeface="DIN-Regular"/>
                <a:cs typeface="DIN-Regular"/>
              </a:rPr>
              <a:t>through</a:t>
            </a:r>
            <a:r>
              <a:rPr sz="1200" kern="0" spc="-15" dirty="0">
                <a:solidFill>
                  <a:srgbClr val="231F20"/>
                </a:solidFill>
                <a:latin typeface="DIN-Regular"/>
                <a:cs typeface="DIN-Regular"/>
              </a:rPr>
              <a:t> </a:t>
            </a:r>
            <a:r>
              <a:rPr sz="1200" kern="0" dirty="0">
                <a:solidFill>
                  <a:srgbClr val="231F20"/>
                </a:solidFill>
                <a:latin typeface="DIN-Regular"/>
                <a:cs typeface="DIN-Regular"/>
              </a:rPr>
              <a:t>the</a:t>
            </a:r>
            <a:r>
              <a:rPr sz="1200" kern="0" spc="-15" dirty="0">
                <a:solidFill>
                  <a:srgbClr val="231F20"/>
                </a:solidFill>
                <a:latin typeface="DIN-Regular"/>
                <a:cs typeface="DIN-Regular"/>
              </a:rPr>
              <a:t> </a:t>
            </a:r>
            <a:r>
              <a:rPr sz="1200" kern="0" dirty="0">
                <a:solidFill>
                  <a:srgbClr val="231F20"/>
                </a:solidFill>
                <a:latin typeface="DIN-Regular"/>
                <a:cs typeface="DIN-Regular"/>
              </a:rPr>
              <a:t>sample</a:t>
            </a:r>
            <a:r>
              <a:rPr sz="1200" kern="0" spc="-10" dirty="0">
                <a:solidFill>
                  <a:srgbClr val="231F20"/>
                </a:solidFill>
                <a:latin typeface="DIN-Regular"/>
                <a:cs typeface="DIN-Regular"/>
              </a:rPr>
              <a:t> </a:t>
            </a:r>
            <a:r>
              <a:rPr sz="1200" kern="0" dirty="0">
                <a:solidFill>
                  <a:srgbClr val="231F20"/>
                </a:solidFill>
                <a:latin typeface="DIN-Regular"/>
                <a:cs typeface="DIN-Regular"/>
              </a:rPr>
              <a:t>document</a:t>
            </a:r>
            <a:r>
              <a:rPr sz="1200" kern="0" spc="-15" dirty="0">
                <a:solidFill>
                  <a:srgbClr val="231F20"/>
                </a:solidFill>
                <a:latin typeface="DIN-Regular"/>
                <a:cs typeface="DIN-Regular"/>
              </a:rPr>
              <a:t> </a:t>
            </a:r>
            <a:r>
              <a:rPr sz="1200" kern="0" dirty="0">
                <a:solidFill>
                  <a:srgbClr val="231F20"/>
                </a:solidFill>
                <a:latin typeface="DIN-Regular"/>
                <a:cs typeface="DIN-Regular"/>
              </a:rPr>
              <a:t>for</a:t>
            </a:r>
            <a:r>
              <a:rPr sz="1200" kern="0" spc="-15" dirty="0">
                <a:solidFill>
                  <a:srgbClr val="231F20"/>
                </a:solidFill>
                <a:latin typeface="DIN-Regular"/>
                <a:cs typeface="DIN-Regular"/>
              </a:rPr>
              <a:t> </a:t>
            </a:r>
            <a:r>
              <a:rPr sz="1200" kern="0" dirty="0">
                <a:solidFill>
                  <a:srgbClr val="231F20"/>
                </a:solidFill>
                <a:latin typeface="DIN-Regular"/>
                <a:cs typeface="DIN-Regular"/>
              </a:rPr>
              <a:t>a</a:t>
            </a:r>
            <a:r>
              <a:rPr sz="1200" kern="0" spc="-15" dirty="0">
                <a:solidFill>
                  <a:srgbClr val="231F20"/>
                </a:solidFill>
                <a:latin typeface="DIN-Regular"/>
                <a:cs typeface="DIN-Regular"/>
              </a:rPr>
              <a:t> </a:t>
            </a:r>
            <a:r>
              <a:rPr sz="1200" kern="0" dirty="0">
                <a:solidFill>
                  <a:srgbClr val="231F20"/>
                </a:solidFill>
                <a:latin typeface="DIN-Regular"/>
                <a:cs typeface="DIN-Regular"/>
              </a:rPr>
              <a:t>better</a:t>
            </a:r>
            <a:r>
              <a:rPr sz="1200" kern="0" spc="-10" dirty="0">
                <a:solidFill>
                  <a:srgbClr val="231F20"/>
                </a:solidFill>
                <a:latin typeface="DIN-Regular"/>
                <a:cs typeface="DIN-Regular"/>
              </a:rPr>
              <a:t> </a:t>
            </a:r>
            <a:r>
              <a:rPr sz="1200" kern="0" dirty="0">
                <a:solidFill>
                  <a:srgbClr val="231F20"/>
                </a:solidFill>
                <a:latin typeface="DIN-Regular"/>
                <a:cs typeface="DIN-Regular"/>
              </a:rPr>
              <a:t>understanding</a:t>
            </a:r>
            <a:r>
              <a:rPr sz="1200" kern="0" spc="-15" dirty="0">
                <a:solidFill>
                  <a:srgbClr val="231F20"/>
                </a:solidFill>
                <a:latin typeface="DIN-Regular"/>
                <a:cs typeface="DIN-Regular"/>
              </a:rPr>
              <a:t> </a:t>
            </a:r>
            <a:r>
              <a:rPr sz="1200" kern="0" dirty="0">
                <a:solidFill>
                  <a:srgbClr val="231F20"/>
                </a:solidFill>
                <a:latin typeface="DIN-Regular"/>
                <a:cs typeface="DIN-Regular"/>
              </a:rPr>
              <a:t>of</a:t>
            </a:r>
            <a:r>
              <a:rPr sz="1200" kern="0" spc="-15" dirty="0">
                <a:solidFill>
                  <a:srgbClr val="231F20"/>
                </a:solidFill>
                <a:latin typeface="DIN-Regular"/>
                <a:cs typeface="DIN-Regular"/>
              </a:rPr>
              <a:t> </a:t>
            </a:r>
            <a:r>
              <a:rPr sz="1200" kern="0" dirty="0">
                <a:solidFill>
                  <a:srgbClr val="231F20"/>
                </a:solidFill>
                <a:latin typeface="DIN-Regular"/>
                <a:cs typeface="DIN-Regular"/>
              </a:rPr>
              <a:t>its</a:t>
            </a:r>
            <a:r>
              <a:rPr sz="1200" kern="0" spc="-10" dirty="0">
                <a:solidFill>
                  <a:srgbClr val="231F20"/>
                </a:solidFill>
                <a:latin typeface="DIN-Regular"/>
                <a:cs typeface="DIN-Regular"/>
              </a:rPr>
              <a:t> goals.</a:t>
            </a:r>
            <a:endParaRPr sz="1200" kern="0" dirty="0">
              <a:solidFill>
                <a:sysClr val="windowText" lastClr="000000"/>
              </a:solidFill>
              <a:latin typeface="DIN-Regular"/>
              <a:cs typeface="DIN-Regular"/>
            </a:endParaRPr>
          </a:p>
          <a:p>
            <a:pPr marL="240663" indent="-227965" defTabSz="914397">
              <a:buFontTx/>
              <a:buChar char="•"/>
              <a:tabLst>
                <a:tab pos="240663" algn="l"/>
              </a:tabLst>
            </a:pPr>
            <a:r>
              <a:rPr sz="1200" kern="0" dirty="0">
                <a:solidFill>
                  <a:srgbClr val="231F20"/>
                </a:solidFill>
                <a:latin typeface="DIN-Regular"/>
                <a:cs typeface="DIN-Regular"/>
              </a:rPr>
              <a:t>Collect</a:t>
            </a:r>
            <a:r>
              <a:rPr sz="1200" kern="0" spc="-15" dirty="0">
                <a:solidFill>
                  <a:srgbClr val="231F20"/>
                </a:solidFill>
                <a:latin typeface="DIN-Regular"/>
                <a:cs typeface="DIN-Regular"/>
              </a:rPr>
              <a:t> </a:t>
            </a:r>
            <a:r>
              <a:rPr sz="1200" kern="0" dirty="0">
                <a:solidFill>
                  <a:srgbClr val="231F20"/>
                </a:solidFill>
                <a:latin typeface="DIN-Regular"/>
                <a:cs typeface="DIN-Regular"/>
              </a:rPr>
              <a:t>student</a:t>
            </a:r>
            <a:r>
              <a:rPr sz="1200" kern="0" spc="-10" dirty="0">
                <a:solidFill>
                  <a:srgbClr val="231F20"/>
                </a:solidFill>
                <a:latin typeface="DIN-Regular"/>
                <a:cs typeface="DIN-Regular"/>
              </a:rPr>
              <a:t> </a:t>
            </a:r>
            <a:r>
              <a:rPr sz="1200" kern="0" dirty="0">
                <a:solidFill>
                  <a:srgbClr val="231F20"/>
                </a:solidFill>
                <a:latin typeface="DIN-Regular"/>
                <a:cs typeface="DIN-Regular"/>
              </a:rPr>
              <a:t>quotes</a:t>
            </a:r>
            <a:r>
              <a:rPr sz="1200" kern="0" spc="-15" dirty="0">
                <a:solidFill>
                  <a:srgbClr val="231F20"/>
                </a:solidFill>
                <a:latin typeface="DIN-Regular"/>
                <a:cs typeface="DIN-Regular"/>
              </a:rPr>
              <a:t> </a:t>
            </a:r>
            <a:r>
              <a:rPr sz="1200" kern="0" dirty="0">
                <a:solidFill>
                  <a:srgbClr val="231F20"/>
                </a:solidFill>
                <a:latin typeface="DIN-Regular"/>
                <a:cs typeface="DIN-Regular"/>
              </a:rPr>
              <a:t>if</a:t>
            </a:r>
            <a:r>
              <a:rPr sz="1200" kern="0" spc="-10" dirty="0">
                <a:solidFill>
                  <a:srgbClr val="231F20"/>
                </a:solidFill>
                <a:latin typeface="DIN-Regular"/>
                <a:cs typeface="DIN-Regular"/>
              </a:rPr>
              <a:t> </a:t>
            </a:r>
            <a:r>
              <a:rPr sz="1200" kern="0" dirty="0">
                <a:solidFill>
                  <a:srgbClr val="231F20"/>
                </a:solidFill>
                <a:latin typeface="DIN-Regular"/>
                <a:cs typeface="DIN-Regular"/>
              </a:rPr>
              <a:t>available.</a:t>
            </a:r>
            <a:r>
              <a:rPr sz="1200" kern="0" spc="-15" dirty="0">
                <a:solidFill>
                  <a:srgbClr val="231F20"/>
                </a:solidFill>
                <a:latin typeface="DIN-Regular"/>
                <a:cs typeface="DIN-Regular"/>
              </a:rPr>
              <a:t> </a:t>
            </a:r>
            <a:r>
              <a:rPr sz="1200" kern="0" dirty="0">
                <a:solidFill>
                  <a:srgbClr val="231F20"/>
                </a:solidFill>
                <a:latin typeface="DIN-Regular"/>
                <a:cs typeface="DIN-Regular"/>
              </a:rPr>
              <a:t>If</a:t>
            </a:r>
            <a:r>
              <a:rPr sz="1200" kern="0" spc="-10" dirty="0">
                <a:solidFill>
                  <a:srgbClr val="231F20"/>
                </a:solidFill>
                <a:latin typeface="DIN-Regular"/>
                <a:cs typeface="DIN-Regular"/>
              </a:rPr>
              <a:t> </a:t>
            </a:r>
            <a:r>
              <a:rPr sz="1200" kern="0" dirty="0">
                <a:solidFill>
                  <a:srgbClr val="231F20"/>
                </a:solidFill>
                <a:latin typeface="DIN-Regular"/>
                <a:cs typeface="DIN-Regular"/>
              </a:rPr>
              <a:t>you</a:t>
            </a:r>
            <a:r>
              <a:rPr sz="1200" kern="0" spc="-15" dirty="0">
                <a:solidFill>
                  <a:srgbClr val="231F20"/>
                </a:solidFill>
                <a:latin typeface="DIN-Regular"/>
                <a:cs typeface="DIN-Regular"/>
              </a:rPr>
              <a:t> </a:t>
            </a:r>
            <a:r>
              <a:rPr sz="1200" kern="0" dirty="0">
                <a:solidFill>
                  <a:srgbClr val="231F20"/>
                </a:solidFill>
                <a:latin typeface="DIN-Regular"/>
                <a:cs typeface="DIN-Regular"/>
              </a:rPr>
              <a:t>don’t</a:t>
            </a:r>
            <a:r>
              <a:rPr sz="1200" kern="0" spc="-10" dirty="0">
                <a:solidFill>
                  <a:srgbClr val="231F20"/>
                </a:solidFill>
                <a:latin typeface="DIN-Regular"/>
                <a:cs typeface="DIN-Regular"/>
              </a:rPr>
              <a:t> </a:t>
            </a:r>
            <a:r>
              <a:rPr sz="1200" kern="0" dirty="0">
                <a:solidFill>
                  <a:srgbClr val="231F20"/>
                </a:solidFill>
                <a:latin typeface="DIN-Regular"/>
                <a:cs typeface="DIN-Regular"/>
              </a:rPr>
              <a:t>have</a:t>
            </a:r>
            <a:r>
              <a:rPr sz="1200" kern="0" spc="-15" dirty="0">
                <a:solidFill>
                  <a:srgbClr val="231F20"/>
                </a:solidFill>
                <a:latin typeface="DIN-Regular"/>
                <a:cs typeface="DIN-Regular"/>
              </a:rPr>
              <a:t> </a:t>
            </a:r>
            <a:r>
              <a:rPr sz="1200" kern="0" dirty="0">
                <a:solidFill>
                  <a:srgbClr val="231F20"/>
                </a:solidFill>
                <a:latin typeface="DIN-Regular"/>
                <a:cs typeface="DIN-Regular"/>
              </a:rPr>
              <a:t>student</a:t>
            </a:r>
            <a:r>
              <a:rPr sz="1200" kern="0" spc="-10" dirty="0">
                <a:solidFill>
                  <a:srgbClr val="231F20"/>
                </a:solidFill>
                <a:latin typeface="DIN-Regular"/>
                <a:cs typeface="DIN-Regular"/>
              </a:rPr>
              <a:t> </a:t>
            </a:r>
            <a:r>
              <a:rPr sz="1200" kern="0" dirty="0">
                <a:solidFill>
                  <a:srgbClr val="231F20"/>
                </a:solidFill>
                <a:latin typeface="DIN-Regular"/>
                <a:cs typeface="DIN-Regular"/>
              </a:rPr>
              <a:t>testimonials</a:t>
            </a:r>
            <a:r>
              <a:rPr sz="1200" kern="0" spc="-15" dirty="0">
                <a:solidFill>
                  <a:srgbClr val="231F20"/>
                </a:solidFill>
                <a:latin typeface="DIN-Regular"/>
                <a:cs typeface="DIN-Regular"/>
              </a:rPr>
              <a:t> </a:t>
            </a:r>
            <a:r>
              <a:rPr sz="1200" kern="0" dirty="0">
                <a:solidFill>
                  <a:srgbClr val="231F20"/>
                </a:solidFill>
                <a:latin typeface="DIN-Regular"/>
                <a:cs typeface="DIN-Regular"/>
              </a:rPr>
              <a:t>you</a:t>
            </a:r>
            <a:r>
              <a:rPr sz="1200" kern="0" spc="-10" dirty="0">
                <a:solidFill>
                  <a:srgbClr val="231F20"/>
                </a:solidFill>
                <a:latin typeface="DIN-Regular"/>
                <a:cs typeface="DIN-Regular"/>
              </a:rPr>
              <a:t> </a:t>
            </a:r>
            <a:r>
              <a:rPr sz="1200" kern="0" dirty="0">
                <a:solidFill>
                  <a:srgbClr val="231F20"/>
                </a:solidFill>
                <a:latin typeface="DIN-Regular"/>
                <a:cs typeface="DIN-Regular"/>
              </a:rPr>
              <a:t>can</a:t>
            </a:r>
            <a:r>
              <a:rPr sz="1200" kern="0" spc="-15" dirty="0">
                <a:solidFill>
                  <a:srgbClr val="231F20"/>
                </a:solidFill>
                <a:latin typeface="DIN-Regular"/>
                <a:cs typeface="DIN-Regular"/>
              </a:rPr>
              <a:t> </a:t>
            </a:r>
            <a:r>
              <a:rPr sz="1200" kern="0" dirty="0">
                <a:solidFill>
                  <a:srgbClr val="231F20"/>
                </a:solidFill>
                <a:latin typeface="DIN-Regular"/>
                <a:cs typeface="DIN-Regular"/>
              </a:rPr>
              <a:t>utilize</a:t>
            </a:r>
            <a:r>
              <a:rPr sz="1200" kern="0" spc="-10" dirty="0">
                <a:solidFill>
                  <a:srgbClr val="231F20"/>
                </a:solidFill>
                <a:latin typeface="DIN-Regular"/>
                <a:cs typeface="DIN-Regular"/>
              </a:rPr>
              <a:t> </a:t>
            </a:r>
            <a:r>
              <a:rPr sz="1200" kern="0" dirty="0">
                <a:solidFill>
                  <a:srgbClr val="231F20"/>
                </a:solidFill>
                <a:latin typeface="DIN-Regular"/>
                <a:cs typeface="DIN-Regular"/>
              </a:rPr>
              <a:t>the</a:t>
            </a:r>
            <a:r>
              <a:rPr sz="1200" kern="0" spc="-15" dirty="0">
                <a:solidFill>
                  <a:srgbClr val="231F20"/>
                </a:solidFill>
                <a:latin typeface="DIN-Regular"/>
                <a:cs typeface="DIN-Regular"/>
              </a:rPr>
              <a:t> </a:t>
            </a:r>
            <a:r>
              <a:rPr sz="1200" kern="0" dirty="0">
                <a:solidFill>
                  <a:srgbClr val="231F20"/>
                </a:solidFill>
                <a:latin typeface="DIN-Regular"/>
                <a:cs typeface="DIN-Regular"/>
              </a:rPr>
              <a:t>ones</a:t>
            </a:r>
            <a:r>
              <a:rPr sz="1200" kern="0" spc="-10" dirty="0">
                <a:solidFill>
                  <a:srgbClr val="231F20"/>
                </a:solidFill>
                <a:latin typeface="DIN-Regular"/>
                <a:cs typeface="DIN-Regular"/>
              </a:rPr>
              <a:t> provided</a:t>
            </a:r>
            <a:endParaRPr sz="1200" kern="0" dirty="0">
              <a:solidFill>
                <a:sysClr val="windowText" lastClr="000000"/>
              </a:solidFill>
              <a:latin typeface="DIN-Regular"/>
              <a:cs typeface="DIN-Regular"/>
            </a:endParaRPr>
          </a:p>
          <a:p>
            <a:pPr marL="241299" defTabSz="914397"/>
            <a:r>
              <a:rPr sz="1200" kern="0" dirty="0">
                <a:solidFill>
                  <a:srgbClr val="231F20"/>
                </a:solidFill>
                <a:latin typeface="DIN-Regular"/>
                <a:cs typeface="DIN-Regular"/>
              </a:rPr>
              <a:t>on</a:t>
            </a:r>
            <a:r>
              <a:rPr sz="1200" kern="0" spc="-15" dirty="0">
                <a:solidFill>
                  <a:srgbClr val="231F20"/>
                </a:solidFill>
                <a:latin typeface="DIN-Regular"/>
                <a:cs typeface="DIN-Regular"/>
              </a:rPr>
              <a:t> </a:t>
            </a:r>
            <a:r>
              <a:rPr sz="1200" kern="0" dirty="0">
                <a:solidFill>
                  <a:srgbClr val="231F20"/>
                </a:solidFill>
                <a:latin typeface="DIN-Regular"/>
                <a:cs typeface="DIN-Regular"/>
              </a:rPr>
              <a:t>the</a:t>
            </a:r>
            <a:r>
              <a:rPr sz="1200" kern="0" spc="-10" dirty="0">
                <a:solidFill>
                  <a:srgbClr val="231F20"/>
                </a:solidFill>
                <a:latin typeface="DIN-Regular"/>
                <a:cs typeface="DIN-Regular"/>
              </a:rPr>
              <a:t> </a:t>
            </a:r>
            <a:r>
              <a:rPr sz="1200" kern="0" dirty="0">
                <a:solidFill>
                  <a:srgbClr val="231F20"/>
                </a:solidFill>
                <a:latin typeface="DIN-Regular"/>
                <a:cs typeface="DIN-Regular"/>
              </a:rPr>
              <a:t>sample</a:t>
            </a:r>
            <a:r>
              <a:rPr sz="1200" kern="0" spc="-10" dirty="0">
                <a:solidFill>
                  <a:srgbClr val="231F20"/>
                </a:solidFill>
                <a:latin typeface="DIN-Regular"/>
                <a:cs typeface="DIN-Regular"/>
              </a:rPr>
              <a:t> document.</a:t>
            </a:r>
            <a:endParaRPr sz="1200" kern="0" dirty="0">
              <a:solidFill>
                <a:sysClr val="windowText" lastClr="000000"/>
              </a:solidFill>
              <a:latin typeface="DIN-Regular"/>
              <a:cs typeface="DIN-Regular"/>
            </a:endParaRPr>
          </a:p>
          <a:p>
            <a:pPr marL="240663" indent="-227965" defTabSz="914397">
              <a:buFontTx/>
              <a:buChar char="•"/>
              <a:tabLst>
                <a:tab pos="240663" algn="l"/>
              </a:tabLst>
            </a:pPr>
            <a:r>
              <a:rPr lang="en-US" sz="1200" kern="0" dirty="0">
                <a:solidFill>
                  <a:srgbClr val="231F20"/>
                </a:solidFill>
                <a:latin typeface="DIN-Regular"/>
                <a:cs typeface="DIN-Regular"/>
              </a:rPr>
              <a:t>Enter your information into the template </a:t>
            </a:r>
            <a:r>
              <a:rPr sz="1200" kern="0" dirty="0">
                <a:solidFill>
                  <a:srgbClr val="231F20"/>
                </a:solidFill>
                <a:latin typeface="DIN-Regular"/>
                <a:cs typeface="DIN-Regular"/>
              </a:rPr>
              <a:t>to</a:t>
            </a:r>
            <a:r>
              <a:rPr sz="1200" kern="0" spc="-15" dirty="0">
                <a:solidFill>
                  <a:srgbClr val="231F20"/>
                </a:solidFill>
                <a:latin typeface="DIN-Regular"/>
                <a:cs typeface="DIN-Regular"/>
              </a:rPr>
              <a:t> </a:t>
            </a:r>
            <a:r>
              <a:rPr sz="1200" kern="0" dirty="0">
                <a:solidFill>
                  <a:srgbClr val="231F20"/>
                </a:solidFill>
                <a:latin typeface="DIN-Regular"/>
                <a:cs typeface="DIN-Regular"/>
              </a:rPr>
              <a:t>create</a:t>
            </a:r>
            <a:r>
              <a:rPr sz="1200" kern="0" spc="-21" dirty="0">
                <a:solidFill>
                  <a:srgbClr val="231F20"/>
                </a:solidFill>
                <a:latin typeface="DIN-Regular"/>
                <a:cs typeface="DIN-Regular"/>
              </a:rPr>
              <a:t> </a:t>
            </a:r>
            <a:r>
              <a:rPr sz="1200" kern="0" dirty="0">
                <a:solidFill>
                  <a:srgbClr val="231F20"/>
                </a:solidFill>
                <a:latin typeface="DIN-Regular"/>
                <a:cs typeface="DIN-Regular"/>
              </a:rPr>
              <a:t>your</a:t>
            </a:r>
            <a:r>
              <a:rPr sz="1200" kern="0" spc="-15" dirty="0">
                <a:solidFill>
                  <a:srgbClr val="231F20"/>
                </a:solidFill>
                <a:latin typeface="DIN-Regular"/>
                <a:cs typeface="DIN-Regular"/>
              </a:rPr>
              <a:t> </a:t>
            </a:r>
            <a:r>
              <a:rPr sz="1200" kern="0" dirty="0">
                <a:solidFill>
                  <a:srgbClr val="231F20"/>
                </a:solidFill>
                <a:latin typeface="DIN-Regular"/>
                <a:cs typeface="DIN-Regular"/>
              </a:rPr>
              <a:t>final</a:t>
            </a:r>
            <a:r>
              <a:rPr sz="1200" kern="0" spc="-21" dirty="0">
                <a:solidFill>
                  <a:srgbClr val="231F20"/>
                </a:solidFill>
                <a:latin typeface="DIN-Regular"/>
                <a:cs typeface="DIN-Regular"/>
              </a:rPr>
              <a:t> </a:t>
            </a:r>
            <a:r>
              <a:rPr sz="1200" kern="0" spc="-10" dirty="0">
                <a:solidFill>
                  <a:srgbClr val="231F20"/>
                </a:solidFill>
                <a:latin typeface="DIN-Regular"/>
                <a:cs typeface="DIN-Regular"/>
              </a:rPr>
              <a:t>copy.</a:t>
            </a:r>
            <a:r>
              <a:rPr sz="1200" kern="0" spc="-15" dirty="0">
                <a:solidFill>
                  <a:srgbClr val="231F20"/>
                </a:solidFill>
                <a:latin typeface="DIN-Regular"/>
                <a:cs typeface="DIN-Regular"/>
              </a:rPr>
              <a:t> </a:t>
            </a:r>
            <a:r>
              <a:rPr sz="1200" kern="0" dirty="0">
                <a:solidFill>
                  <a:srgbClr val="231F20"/>
                </a:solidFill>
                <a:latin typeface="DIN-Regular"/>
                <a:cs typeface="DIN-Regular"/>
              </a:rPr>
              <a:t>Save</a:t>
            </a:r>
            <a:r>
              <a:rPr sz="1200" kern="0" spc="-21" dirty="0">
                <a:solidFill>
                  <a:srgbClr val="231F20"/>
                </a:solidFill>
                <a:latin typeface="DIN-Regular"/>
                <a:cs typeface="DIN-Regular"/>
              </a:rPr>
              <a:t> </a:t>
            </a:r>
            <a:r>
              <a:rPr lang="en-US" sz="1200" kern="0" dirty="0">
                <a:solidFill>
                  <a:srgbClr val="231F20"/>
                </a:solidFill>
                <a:latin typeface="DIN-Regular"/>
                <a:cs typeface="DIN-Regular"/>
              </a:rPr>
              <a:t>this file as a PDF on your</a:t>
            </a:r>
            <a:r>
              <a:rPr sz="1200" kern="0" spc="-21" dirty="0">
                <a:solidFill>
                  <a:srgbClr val="231F20"/>
                </a:solidFill>
                <a:latin typeface="DIN-Regular"/>
                <a:cs typeface="DIN-Regular"/>
              </a:rPr>
              <a:t> </a:t>
            </a:r>
            <a:r>
              <a:rPr sz="1200" kern="0" spc="-10" dirty="0">
                <a:solidFill>
                  <a:srgbClr val="231F20"/>
                </a:solidFill>
                <a:latin typeface="DIN-Regular"/>
                <a:cs typeface="DIN-Regular"/>
              </a:rPr>
              <a:t>computer</a:t>
            </a:r>
            <a:r>
              <a:rPr lang="en-US" sz="1200" kern="0" spc="-10" dirty="0">
                <a:solidFill>
                  <a:sysClr val="windowText" lastClr="000000"/>
                </a:solidFill>
                <a:latin typeface="DIN-Regular"/>
                <a:cs typeface="DIN-Regular"/>
              </a:rPr>
              <a:t> </a:t>
            </a:r>
            <a:r>
              <a:rPr lang="en-US" sz="1200" kern="0" spc="-10" dirty="0">
                <a:solidFill>
                  <a:srgbClr val="231F20"/>
                </a:solidFill>
                <a:latin typeface="DIN-Regular"/>
                <a:cs typeface="DIN-Regular"/>
              </a:rPr>
              <a:t>to</a:t>
            </a:r>
            <a:r>
              <a:rPr sz="1200" kern="0" spc="-15" dirty="0">
                <a:solidFill>
                  <a:srgbClr val="231F20"/>
                </a:solidFill>
                <a:latin typeface="DIN-Regular"/>
                <a:cs typeface="DIN-Regular"/>
              </a:rPr>
              <a:t> </a:t>
            </a:r>
            <a:r>
              <a:rPr sz="1200" kern="0" dirty="0">
                <a:solidFill>
                  <a:srgbClr val="231F20"/>
                </a:solidFill>
                <a:latin typeface="DIN-Regular"/>
                <a:cs typeface="DIN-Regular"/>
              </a:rPr>
              <a:t>share</a:t>
            </a:r>
            <a:r>
              <a:rPr sz="1200" kern="0" spc="-15" dirty="0">
                <a:solidFill>
                  <a:srgbClr val="231F20"/>
                </a:solidFill>
                <a:latin typeface="DIN-Regular"/>
                <a:cs typeface="DIN-Regular"/>
              </a:rPr>
              <a:t> </a:t>
            </a:r>
            <a:r>
              <a:rPr sz="1200" kern="0" dirty="0">
                <a:solidFill>
                  <a:srgbClr val="231F20"/>
                </a:solidFill>
                <a:latin typeface="DIN-Regular"/>
                <a:cs typeface="DIN-Regular"/>
              </a:rPr>
              <a:t>with</a:t>
            </a:r>
            <a:r>
              <a:rPr sz="1200" kern="0" spc="-15" dirty="0">
                <a:solidFill>
                  <a:srgbClr val="231F20"/>
                </a:solidFill>
                <a:latin typeface="DIN-Regular"/>
                <a:cs typeface="DIN-Regular"/>
              </a:rPr>
              <a:t> </a:t>
            </a:r>
            <a:r>
              <a:rPr sz="1200" kern="0" dirty="0">
                <a:solidFill>
                  <a:srgbClr val="231F20"/>
                </a:solidFill>
                <a:latin typeface="DIN-Regular"/>
                <a:cs typeface="DIN-Regular"/>
              </a:rPr>
              <a:t>your</a:t>
            </a:r>
            <a:r>
              <a:rPr sz="1200" kern="0" spc="-15" dirty="0">
                <a:solidFill>
                  <a:srgbClr val="231F20"/>
                </a:solidFill>
                <a:latin typeface="DIN-Regular"/>
                <a:cs typeface="DIN-Regular"/>
              </a:rPr>
              <a:t> </a:t>
            </a:r>
            <a:r>
              <a:rPr sz="1200" kern="0" spc="-10" dirty="0">
                <a:solidFill>
                  <a:srgbClr val="231F20"/>
                </a:solidFill>
                <a:latin typeface="DIN-Regular"/>
                <a:cs typeface="DIN-Regular"/>
              </a:rPr>
              <a:t>stakeholders.</a:t>
            </a:r>
            <a:endParaRPr sz="1200" kern="0" dirty="0">
              <a:solidFill>
                <a:sysClr val="windowText" lastClr="000000"/>
              </a:solidFill>
              <a:latin typeface="DIN-Regular"/>
              <a:cs typeface="DIN-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80102" y="1451102"/>
            <a:ext cx="2892425" cy="1884045"/>
          </a:xfrm>
          <a:prstGeom prst="rect">
            <a:avLst/>
          </a:prstGeom>
          <a:solidFill>
            <a:srgbClr val="231F20">
              <a:alpha val="63998"/>
            </a:srgbClr>
          </a:solidFill>
        </p:spPr>
        <p:txBody>
          <a:bodyPr vert="horz" wrap="square" lIns="0" tIns="182880" rIns="0" bIns="0" rtlCol="0">
            <a:spAutoFit/>
          </a:bodyPr>
          <a:lstStyle/>
          <a:p>
            <a:pPr marL="312420" marR="0" lvl="0" indent="0" defTabSz="914400" eaLnBrk="1" fontAlgn="auto" latinLnBrk="0" hangingPunct="1">
              <a:lnSpc>
                <a:spcPct val="100000"/>
              </a:lnSpc>
              <a:spcBef>
                <a:spcPts val="1440"/>
              </a:spcBef>
              <a:spcAft>
                <a:spcPts val="0"/>
              </a:spcAft>
              <a:buClrTx/>
              <a:buSzTx/>
              <a:buFontTx/>
              <a:buNone/>
              <a:tabLst/>
              <a:defRPr/>
            </a:pPr>
            <a:r>
              <a:rPr kumimoji="0" sz="2900" b="0" i="0" u="none" strike="noStrike" kern="0" cap="none" spc="0" normalizeH="0" baseline="0" noProof="0" dirty="0">
                <a:ln>
                  <a:noFill/>
                </a:ln>
                <a:solidFill>
                  <a:srgbClr val="FFFFFF"/>
                </a:solidFill>
                <a:effectLst/>
                <a:uLnTx/>
                <a:uFillTx/>
                <a:latin typeface="DIN-Regular"/>
                <a:cs typeface="DIN-Regular"/>
              </a:rPr>
              <a:t>YOU</a:t>
            </a:r>
            <a:r>
              <a:rPr kumimoji="0" sz="2900" b="0" i="0" u="none" strike="noStrike" kern="0" cap="none" spc="-30" normalizeH="0" baseline="0" noProof="0" dirty="0">
                <a:ln>
                  <a:noFill/>
                </a:ln>
                <a:solidFill>
                  <a:srgbClr val="FFFFFF"/>
                </a:solidFill>
                <a:effectLst/>
                <a:uLnTx/>
                <a:uFillTx/>
                <a:latin typeface="DIN-Regular"/>
                <a:cs typeface="DIN-Regular"/>
              </a:rPr>
              <a:t> </a:t>
            </a:r>
            <a:r>
              <a:rPr kumimoji="0" sz="2900" b="0" i="0" u="none" strike="noStrike" kern="0" cap="none" spc="0" normalizeH="0" baseline="0" noProof="0" dirty="0">
                <a:ln>
                  <a:noFill/>
                </a:ln>
                <a:solidFill>
                  <a:srgbClr val="FFFFFF"/>
                </a:solidFill>
                <a:effectLst/>
                <a:uLnTx/>
                <a:uFillTx/>
                <a:latin typeface="DIN-Regular"/>
                <a:cs typeface="DIN-Regular"/>
              </a:rPr>
              <a:t>CAN</a:t>
            </a:r>
            <a:r>
              <a:rPr kumimoji="0" sz="2900" b="0" i="0" u="none" strike="noStrike" kern="0" cap="none" spc="-30" normalizeH="0" baseline="0" noProof="0" dirty="0">
                <a:ln>
                  <a:noFill/>
                </a:ln>
                <a:solidFill>
                  <a:srgbClr val="FFFFFF"/>
                </a:solidFill>
                <a:effectLst/>
                <a:uLnTx/>
                <a:uFillTx/>
                <a:latin typeface="DIN-Regular"/>
                <a:cs typeface="DIN-Regular"/>
              </a:rPr>
              <a:t> </a:t>
            </a:r>
            <a:r>
              <a:rPr kumimoji="0" sz="2900" b="0" i="0" u="none" strike="noStrike" kern="0" cap="none" spc="-20" normalizeH="0" baseline="0" noProof="0" dirty="0">
                <a:ln>
                  <a:noFill/>
                </a:ln>
                <a:solidFill>
                  <a:srgbClr val="FFFFFF"/>
                </a:solidFill>
                <a:effectLst/>
                <a:uLnTx/>
                <a:uFillTx/>
                <a:latin typeface="DIN-Regular"/>
                <a:cs typeface="DIN-Regular"/>
              </a:rPr>
              <a:t>GIVE</a:t>
            </a:r>
            <a:endParaRPr kumimoji="0" sz="2900" b="0" i="0" u="none" strike="noStrike" kern="0" cap="none" spc="0" normalizeH="0" baseline="0" noProof="0">
              <a:ln>
                <a:noFill/>
              </a:ln>
              <a:solidFill>
                <a:sysClr val="windowText" lastClr="000000"/>
              </a:solidFill>
              <a:effectLst/>
              <a:uLnTx/>
              <a:uFillTx/>
              <a:latin typeface="DIN-Regular"/>
              <a:cs typeface="DIN-Regular"/>
            </a:endParaRPr>
          </a:p>
          <a:p>
            <a:pPr marL="386080" marR="0" lvl="0" indent="0" defTabSz="914400" eaLnBrk="1" fontAlgn="auto" latinLnBrk="0" hangingPunct="1">
              <a:lnSpc>
                <a:spcPct val="100000"/>
              </a:lnSpc>
              <a:spcBef>
                <a:spcPts val="820"/>
              </a:spcBef>
              <a:spcAft>
                <a:spcPts val="0"/>
              </a:spcAft>
              <a:buClrTx/>
              <a:buSzTx/>
              <a:buFontTx/>
              <a:buNone/>
              <a:tabLst/>
              <a:defRPr/>
            </a:pPr>
            <a:r>
              <a:rPr kumimoji="0" sz="7000" b="1" i="0" u="none" strike="noStrike" kern="0" cap="none" spc="-20" normalizeH="0" baseline="0" noProof="0" dirty="0">
                <a:ln>
                  <a:noFill/>
                </a:ln>
                <a:solidFill>
                  <a:srgbClr val="F4D16D"/>
                </a:solidFill>
                <a:effectLst/>
                <a:uLnTx/>
                <a:uFillTx/>
                <a:latin typeface="DIN-Bold"/>
                <a:cs typeface="DIN-Bold"/>
              </a:rPr>
              <a:t>HOPE</a:t>
            </a:r>
            <a:endParaRPr kumimoji="0" sz="7000" b="0" i="0" u="none" strike="noStrike" kern="0" cap="none" spc="0" normalizeH="0" baseline="0" noProof="0">
              <a:ln>
                <a:noFill/>
              </a:ln>
              <a:solidFill>
                <a:sysClr val="windowText" lastClr="000000"/>
              </a:solidFill>
              <a:effectLst/>
              <a:uLnTx/>
              <a:uFillTx/>
              <a:latin typeface="DIN-Bold"/>
              <a:cs typeface="DIN-Bold"/>
            </a:endParaRPr>
          </a:p>
        </p:txBody>
      </p:sp>
      <p:sp>
        <p:nvSpPr>
          <p:cNvPr id="3" name="object 3"/>
          <p:cNvSpPr txBox="1"/>
          <p:nvPr/>
        </p:nvSpPr>
        <p:spPr>
          <a:xfrm>
            <a:off x="197612" y="5315839"/>
            <a:ext cx="3415665" cy="1923161"/>
          </a:xfrm>
          <a:prstGeom prst="rect">
            <a:avLst/>
          </a:prstGeom>
          <a:solidFill>
            <a:srgbClr val="414042"/>
          </a:solidFill>
          <a:ln w="38100">
            <a:solidFill>
              <a:srgbClr val="F4D16D"/>
            </a:solidFill>
          </a:ln>
        </p:spPr>
        <p:txBody>
          <a:bodyPr vert="horz" wrap="square" lIns="0" tIns="0" rIns="0" bIns="0" rtlCol="0" anchor="ctr" anchorCtr="0">
            <a:noAutofit/>
          </a:bodyPr>
          <a:lstStyle/>
          <a:p>
            <a:pPr marL="76200" marR="8255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DIN-Regular"/>
                <a:cs typeface="DIN-Regular"/>
              </a:rPr>
              <a:t>“I never thought that I would find a program that actually fits me, everything was self-paced. </a:t>
            </a:r>
            <a:r>
              <a:rPr kumimoji="0" lang="en-US" sz="1200" b="0" i="0" u="none" strike="noStrike" kern="0" cap="none" spc="0" normalizeH="0" baseline="0" noProof="0" dirty="0">
                <a:ln>
                  <a:noFill/>
                </a:ln>
                <a:solidFill>
                  <a:srgbClr val="F4D16D"/>
                </a:solidFill>
                <a:effectLst/>
                <a:uLnTx/>
                <a:uFillTx/>
                <a:latin typeface="DIN-Regular"/>
                <a:cs typeface="DIN-Regular"/>
              </a:rPr>
              <a:t>Without [Gale Presents] Excel [Adult] High School Program I don’t think I would have gotten my high school diploma. </a:t>
            </a:r>
            <a:r>
              <a:rPr kumimoji="0" lang="en-US" sz="1200" b="0" i="0" u="none" strike="noStrike" kern="0" cap="none" spc="0" normalizeH="0" baseline="0" noProof="0" dirty="0">
                <a:ln>
                  <a:noFill/>
                </a:ln>
                <a:solidFill>
                  <a:srgbClr val="FFFFFF"/>
                </a:solidFill>
                <a:effectLst/>
                <a:uLnTx/>
                <a:uFillTx/>
                <a:latin typeface="DIN-Regular"/>
                <a:cs typeface="DIN-Regular"/>
              </a:rPr>
              <a:t>It was an amazing experience and I highly recommend the [Gale Presents:] Excel [Adult] High School Program."</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p:txBody>
      </p:sp>
      <p:sp>
        <p:nvSpPr>
          <p:cNvPr id="4" name="object 4"/>
          <p:cNvSpPr txBox="1"/>
          <p:nvPr/>
        </p:nvSpPr>
        <p:spPr>
          <a:xfrm>
            <a:off x="4090161" y="5305177"/>
            <a:ext cx="3415665" cy="1933823"/>
          </a:xfrm>
          <a:prstGeom prst="rect">
            <a:avLst/>
          </a:prstGeom>
          <a:solidFill>
            <a:srgbClr val="414042"/>
          </a:solidFill>
          <a:ln w="38100">
            <a:solidFill>
              <a:srgbClr val="F4D16D"/>
            </a:solidFill>
          </a:ln>
        </p:spPr>
        <p:txBody>
          <a:bodyPr vert="horz" wrap="square" lIns="0" tIns="0" rIns="0" bIns="0" rtlCol="0" anchor="ctr" anchorCtr="0">
            <a:noAutofit/>
          </a:bodyPr>
          <a:lstStyle/>
          <a:p>
            <a:pPr marL="76200" marR="308610" lvl="0" indent="0" defTabSz="914400" eaLnBrk="1" fontAlgn="auto" latinLnBrk="0" hangingPunct="1">
              <a:lnSpc>
                <a:spcPct val="100000"/>
              </a:lnSpc>
              <a:spcBef>
                <a:spcPts val="955"/>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DIN-Regular"/>
                <a:cs typeface="DIN-Regular"/>
              </a:rPr>
              <a:t>“There are no words to describe how this program has changed my life. This program is </a:t>
            </a:r>
            <a:r>
              <a:rPr kumimoji="0" lang="en-US" sz="1200" b="0" i="0" u="none" strike="noStrike" kern="0" cap="none" spc="0" normalizeH="0" baseline="0" noProof="0" dirty="0">
                <a:ln>
                  <a:noFill/>
                </a:ln>
                <a:solidFill>
                  <a:srgbClr val="F4D16D"/>
                </a:solidFill>
                <a:effectLst/>
                <a:uLnTx/>
                <a:uFillTx/>
                <a:latin typeface="DIN-Regular"/>
                <a:cs typeface="DIN-Regular"/>
              </a:rPr>
              <a:t>100 percent worth it</a:t>
            </a:r>
            <a:r>
              <a:rPr kumimoji="0" lang="en-US" sz="1200" b="0" i="0" u="none" strike="noStrike" kern="0" cap="none" spc="0" normalizeH="0" baseline="0" noProof="0" dirty="0">
                <a:ln>
                  <a:noFill/>
                </a:ln>
                <a:solidFill>
                  <a:srgbClr val="FFFFFF"/>
                </a:solidFill>
                <a:effectLst/>
                <a:uLnTx/>
                <a:uFillTx/>
                <a:latin typeface="DIN-Regular"/>
                <a:cs typeface="DIN-Regular"/>
              </a:rPr>
              <a:t>. I stumbled across this program, and it took me four months but I'm so glad I did it. Thanks [Gale Presents:] Excel [Adult] High School. You rock!!!”</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p:txBody>
      </p:sp>
      <p:sp>
        <p:nvSpPr>
          <p:cNvPr id="5" name="object 5"/>
          <p:cNvSpPr/>
          <p:nvPr/>
        </p:nvSpPr>
        <p:spPr>
          <a:xfrm>
            <a:off x="203961" y="7713471"/>
            <a:ext cx="3886200" cy="439420"/>
          </a:xfrm>
          <a:custGeom>
            <a:avLst/>
            <a:gdLst/>
            <a:ahLst/>
            <a:cxnLst/>
            <a:rect l="l" t="t" r="r" b="b"/>
            <a:pathLst>
              <a:path w="3886200" h="439420">
                <a:moveTo>
                  <a:pt x="3886200" y="0"/>
                </a:moveTo>
                <a:lnTo>
                  <a:pt x="0" y="0"/>
                </a:lnTo>
                <a:lnTo>
                  <a:pt x="0" y="438911"/>
                </a:lnTo>
                <a:lnTo>
                  <a:pt x="3886200" y="438911"/>
                </a:lnTo>
                <a:lnTo>
                  <a:pt x="3886200" y="0"/>
                </a:lnTo>
                <a:close/>
              </a:path>
            </a:pathLst>
          </a:custGeom>
          <a:solidFill>
            <a:srgbClr val="F4D1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197612" y="7794243"/>
            <a:ext cx="7223759" cy="1477010"/>
          </a:xfrm>
          <a:prstGeom prst="rect">
            <a:avLst/>
          </a:prstGeom>
        </p:spPr>
        <p:txBody>
          <a:bodyPr vert="horz" wrap="square" lIns="0" tIns="12700" rIns="0" bIns="0" rtlCol="0">
            <a:spAutoFit/>
          </a:bodyPr>
          <a:lstStyle/>
          <a:p>
            <a:pPr marL="63500"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0" normalizeH="0" baseline="0" noProof="0" dirty="0">
                <a:ln>
                  <a:noFill/>
                </a:ln>
                <a:solidFill>
                  <a:srgbClr val="211E1F"/>
                </a:solidFill>
                <a:effectLst/>
                <a:uLnTx/>
                <a:uFillTx/>
                <a:latin typeface="DIN-Bold"/>
                <a:cs typeface="DIN-Bold"/>
              </a:rPr>
              <a:t>A</a:t>
            </a:r>
            <a:r>
              <a:rPr kumimoji="0" sz="1600" b="1" i="0" u="none" strike="noStrike" kern="0" cap="none" spc="-45"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BETTER</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LIFE.</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A</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BETTER</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10" normalizeH="0" baseline="0" noProof="0" dirty="0">
                <a:ln>
                  <a:noFill/>
                </a:ln>
                <a:solidFill>
                  <a:srgbClr val="211E1F"/>
                </a:solidFill>
                <a:effectLst/>
                <a:uLnTx/>
                <a:uFillTx/>
                <a:latin typeface="DIN-Bold"/>
                <a:cs typeface="DIN-Bold"/>
              </a:rPr>
              <a:t>WORKFORCE.</a:t>
            </a:r>
            <a:endParaRPr kumimoji="0" sz="1600" b="0" i="0" u="none" strike="noStrike" kern="0" cap="none" spc="0" normalizeH="0" baseline="0" noProof="0" dirty="0">
              <a:ln>
                <a:noFill/>
              </a:ln>
              <a:solidFill>
                <a:sysClr val="windowText" lastClr="000000"/>
              </a:solidFill>
              <a:effectLst/>
              <a:uLnTx/>
              <a:uFillTx/>
              <a:latin typeface="DIN-Bold"/>
              <a:cs typeface="DIN-Bold"/>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DIN-Bold"/>
              <a:cs typeface="DIN-Bold"/>
            </a:endParaRPr>
          </a:p>
          <a:p>
            <a:pPr marL="12700" marR="5080" lvl="0" indent="0" defTabSz="914400" eaLnBrk="1" fontAlgn="auto" latinLnBrk="0" hangingPunct="1">
              <a:lnSpc>
                <a:spcPct val="100000"/>
              </a:lnSpc>
              <a:spcBef>
                <a:spcPts val="5"/>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Not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only</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does</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diploma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change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life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student,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but</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it</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can</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also</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improve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fabric</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50" normalizeH="0" baseline="0" noProof="0" dirty="0">
                <a:ln>
                  <a:noFill/>
                </a:ln>
                <a:solidFill>
                  <a:srgbClr val="211E1F"/>
                </a:solidFill>
                <a:effectLst/>
                <a:uLnTx/>
                <a:uFillTx/>
                <a:latin typeface="DIN-Regular"/>
                <a:cs typeface="DIN-Regular"/>
              </a:rPr>
              <a:t>a </a:t>
            </a:r>
            <a:r>
              <a:rPr kumimoji="0" sz="1200" b="0" i="0" u="none" strike="noStrike" kern="0" cap="none" spc="-10" normalizeH="0" baseline="0" noProof="0" dirty="0">
                <a:ln>
                  <a:noFill/>
                </a:ln>
                <a:solidFill>
                  <a:srgbClr val="211E1F"/>
                </a:solidFill>
                <a:effectLst/>
                <a:uLnTx/>
                <a:uFillTx/>
                <a:latin typeface="DIN-Regular"/>
                <a:cs typeface="DIN-Regular"/>
              </a:rPr>
              <a:t>community. </a:t>
            </a:r>
            <a:r>
              <a:rPr kumimoji="0" sz="1200" b="0" i="0" u="none" strike="noStrike" kern="0" cap="none" spc="0" normalizeH="0" baseline="0" noProof="0" dirty="0">
                <a:ln>
                  <a:noFill/>
                </a:ln>
                <a:solidFill>
                  <a:srgbClr val="211E1F"/>
                </a:solidFill>
                <a:effectLst/>
                <a:uLnTx/>
                <a:uFillTx/>
                <a:latin typeface="DIN-Regular"/>
                <a:cs typeface="DIN-Regular"/>
              </a:rPr>
              <a:t>With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unemployment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rates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highest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among</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those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without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diploma,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1" u="none" strike="noStrike" kern="0" cap="none" spc="0" normalizeH="0" baseline="0" noProof="0" dirty="0">
                <a:ln>
                  <a:noFill/>
                </a:ln>
                <a:solidFill>
                  <a:srgbClr val="211E1F"/>
                </a:solidFill>
                <a:effectLst/>
                <a:uLnTx/>
                <a:uFillTx/>
                <a:latin typeface="DIN-RegularItalic"/>
                <a:cs typeface="DIN-RegularItalic"/>
              </a:rPr>
              <a:t>Gale</a:t>
            </a:r>
            <a:r>
              <a:rPr kumimoji="0" sz="1200" b="0" i="1" u="none" strike="noStrike" kern="0" cap="none" spc="-5" normalizeH="0" baseline="0" noProof="0" dirty="0">
                <a:ln>
                  <a:noFill/>
                </a:ln>
                <a:solidFill>
                  <a:srgbClr val="211E1F"/>
                </a:solidFill>
                <a:effectLst/>
                <a:uLnTx/>
                <a:uFillTx/>
                <a:latin typeface="DIN-RegularItalic"/>
                <a:cs typeface="DIN-RegularItalic"/>
              </a:rPr>
              <a:t> </a:t>
            </a:r>
            <a:r>
              <a:rPr kumimoji="0" sz="1200" b="0" i="1" u="none" strike="noStrike" kern="0" cap="none" spc="-10" normalizeH="0" baseline="0" noProof="0" dirty="0">
                <a:ln>
                  <a:noFill/>
                </a:ln>
                <a:solidFill>
                  <a:srgbClr val="211E1F"/>
                </a:solidFill>
                <a:effectLst/>
                <a:uLnTx/>
                <a:uFillTx/>
                <a:latin typeface="DIN-RegularItalic"/>
                <a:cs typeface="DIN-RegularItalic"/>
              </a:rPr>
              <a:t>Presents: </a:t>
            </a:r>
            <a:r>
              <a:rPr kumimoji="0" sz="1200" b="0" i="1" u="none" strike="noStrike" kern="0" cap="none" spc="0" normalizeH="0" baseline="0" noProof="0" dirty="0">
                <a:ln>
                  <a:noFill/>
                </a:ln>
                <a:solidFill>
                  <a:srgbClr val="211E1F"/>
                </a:solidFill>
                <a:effectLst/>
                <a:uLnTx/>
                <a:uFillTx/>
                <a:latin typeface="DIN-RegularItalic"/>
                <a:cs typeface="DIN-RegularItalic"/>
              </a:rPr>
              <a:t>Excel</a:t>
            </a:r>
            <a:r>
              <a:rPr kumimoji="0" sz="1200" b="0" i="1" u="none" strike="noStrike" kern="0" cap="none" spc="-10" normalizeH="0" baseline="0" noProof="0" dirty="0">
                <a:ln>
                  <a:noFill/>
                </a:ln>
                <a:solidFill>
                  <a:srgbClr val="211E1F"/>
                </a:solidFill>
                <a:effectLst/>
                <a:uLnTx/>
                <a:uFillTx/>
                <a:latin typeface="DIN-RegularItalic"/>
                <a:cs typeface="DIN-RegularItalic"/>
              </a:rPr>
              <a:t> </a:t>
            </a:r>
            <a:r>
              <a:rPr kumimoji="0" sz="1200" b="0" i="1" u="none" strike="noStrike" kern="0" cap="none" spc="0" normalizeH="0" baseline="0" noProof="0" dirty="0">
                <a:ln>
                  <a:noFill/>
                </a:ln>
                <a:solidFill>
                  <a:srgbClr val="211E1F"/>
                </a:solidFill>
                <a:effectLst/>
                <a:uLnTx/>
                <a:uFillTx/>
                <a:latin typeface="DIN-RegularItalic"/>
                <a:cs typeface="DIN-RegularItalic"/>
              </a:rPr>
              <a:t>Adult</a:t>
            </a:r>
            <a:r>
              <a:rPr kumimoji="0" sz="1200" b="0" i="1" u="none" strike="noStrike" kern="0" cap="none" spc="-10" normalizeH="0" baseline="0" noProof="0" dirty="0">
                <a:ln>
                  <a:noFill/>
                </a:ln>
                <a:solidFill>
                  <a:srgbClr val="211E1F"/>
                </a:solidFill>
                <a:effectLst/>
                <a:uLnTx/>
                <a:uFillTx/>
                <a:latin typeface="DIN-RegularItalic"/>
                <a:cs typeface="DIN-RegularItalic"/>
              </a:rPr>
              <a:t> </a:t>
            </a:r>
            <a:r>
              <a:rPr kumimoji="0" sz="1200" b="0" i="1" u="none" strike="noStrike" kern="0" cap="none" spc="0" normalizeH="0" baseline="0" noProof="0" dirty="0">
                <a:ln>
                  <a:noFill/>
                </a:ln>
                <a:solidFill>
                  <a:srgbClr val="211E1F"/>
                </a:solidFill>
                <a:effectLst/>
                <a:uLnTx/>
                <a:uFillTx/>
                <a:latin typeface="DIN-RegularItalic"/>
                <a:cs typeface="DIN-RegularItalic"/>
              </a:rPr>
              <a:t>High</a:t>
            </a:r>
            <a:r>
              <a:rPr kumimoji="0" sz="1200" b="0" i="1" u="none" strike="noStrike" kern="0" cap="none" spc="-10" normalizeH="0" baseline="0" noProof="0" dirty="0">
                <a:ln>
                  <a:noFill/>
                </a:ln>
                <a:solidFill>
                  <a:srgbClr val="211E1F"/>
                </a:solidFill>
                <a:effectLst/>
                <a:uLnTx/>
                <a:uFillTx/>
                <a:latin typeface="DIN-RegularItalic"/>
                <a:cs typeface="DIN-RegularItalic"/>
              </a:rPr>
              <a:t> </a:t>
            </a:r>
            <a:r>
              <a:rPr kumimoji="0" sz="1200" b="0" i="1" u="none" strike="noStrike" kern="0" cap="none" spc="0" normalizeH="0" baseline="0" noProof="0" dirty="0">
                <a:ln>
                  <a:noFill/>
                </a:ln>
                <a:solidFill>
                  <a:srgbClr val="211E1F"/>
                </a:solidFill>
                <a:effectLst/>
                <a:uLnTx/>
                <a:uFillTx/>
                <a:latin typeface="DIN-RegularItalic"/>
                <a:cs typeface="DIN-RegularItalic"/>
              </a:rPr>
              <a:t>School</a:t>
            </a:r>
            <a:r>
              <a:rPr kumimoji="0" sz="1200" b="0" i="1" u="none" strike="noStrike" kern="0" cap="none" spc="5" normalizeH="0" baseline="0" noProof="0" dirty="0">
                <a:ln>
                  <a:noFill/>
                </a:ln>
                <a:solidFill>
                  <a:srgbClr val="211E1F"/>
                </a:solidFill>
                <a:effectLst/>
                <a:uLnTx/>
                <a:uFillTx/>
                <a:latin typeface="DIN-RegularItalic"/>
                <a:cs typeface="DIN-RegularItalic"/>
              </a:rPr>
              <a:t> </a:t>
            </a:r>
            <a:r>
              <a:rPr kumimoji="0" sz="1200" b="0" i="0" u="none" strike="noStrike" kern="0" cap="none" spc="0" normalizeH="0" baseline="0" noProof="0" dirty="0">
                <a:ln>
                  <a:noFill/>
                </a:ln>
                <a:solidFill>
                  <a:srgbClr val="211E1F"/>
                </a:solidFill>
                <a:effectLst/>
                <a:uLnTx/>
                <a:uFillTx/>
                <a:latin typeface="DIN-Regular"/>
                <a:cs typeface="DIN-Regular"/>
              </a:rPr>
              <a:t>has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potential</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affect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jobless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rate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your</a:t>
            </a:r>
            <a:r>
              <a:rPr kumimoji="0" sz="1200" b="0" i="0" u="none" strike="noStrike" kern="0" cap="none" spc="-10" normalizeH="0" baseline="0" noProof="0" dirty="0">
                <a:ln>
                  <a:noFill/>
                </a:ln>
                <a:solidFill>
                  <a:srgbClr val="211E1F"/>
                </a:solidFill>
                <a:effectLst/>
                <a:uLnTx/>
                <a:uFillTx/>
                <a:latin typeface="DIN-Regular"/>
                <a:cs typeface="DIN-Regular"/>
              </a:rPr>
              <a:t> community.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diploma </a:t>
            </a:r>
            <a:r>
              <a:rPr kumimoji="0" sz="1200" b="0" i="0" u="none" strike="noStrike" kern="0" cap="none" spc="0" normalizeH="0" baseline="0" noProof="0" dirty="0">
                <a:ln>
                  <a:noFill/>
                </a:ln>
                <a:solidFill>
                  <a:srgbClr val="211E1F"/>
                </a:solidFill>
                <a:effectLst/>
                <a:uLnTx/>
                <a:uFillTx/>
                <a:latin typeface="DIN-Regular"/>
                <a:cs typeface="DIN-Regular"/>
              </a:rPr>
              <a:t>opens</a:t>
            </a:r>
            <a:r>
              <a:rPr kumimoji="0" sz="1200" b="0" i="0" u="none" strike="noStrike" kern="0" cap="none" spc="-3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up</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opportunities</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for</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in</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life: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money,</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career</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choices,</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education,</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and</a:t>
            </a:r>
            <a:r>
              <a:rPr kumimoji="0" sz="1200" b="0" i="0" u="none" strike="noStrike" kern="0" cap="none" spc="-20" normalizeH="0" baseline="0" noProof="0" dirty="0">
                <a:ln>
                  <a:noFill/>
                </a:ln>
                <a:solidFill>
                  <a:srgbClr val="211E1F"/>
                </a:solidFill>
                <a:effectLst/>
                <a:uLnTx/>
                <a:uFillTx/>
                <a:latin typeface="DIN-Regular"/>
                <a:cs typeface="DIN-Regular"/>
              </a:rPr>
              <a:t> more </a:t>
            </a:r>
            <a:r>
              <a:rPr kumimoji="0" sz="1200" b="0" i="0" u="none" strike="noStrike" kern="0" cap="none" spc="-10" normalizeH="0" baseline="0" noProof="0" dirty="0">
                <a:ln>
                  <a:noFill/>
                </a:ln>
                <a:solidFill>
                  <a:srgbClr val="211E1F"/>
                </a:solidFill>
                <a:effectLst/>
                <a:uLnTx/>
                <a:uFillTx/>
                <a:latin typeface="DIN-Regular"/>
                <a:cs typeface="DIN-Regular"/>
              </a:rPr>
              <a:t>confidence.</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p:txBody>
      </p:sp>
      <p:sp>
        <p:nvSpPr>
          <p:cNvPr id="7" name="object 7"/>
          <p:cNvSpPr/>
          <p:nvPr/>
        </p:nvSpPr>
        <p:spPr>
          <a:xfrm>
            <a:off x="203949" y="7678419"/>
            <a:ext cx="3886835" cy="508634"/>
          </a:xfrm>
          <a:custGeom>
            <a:avLst/>
            <a:gdLst/>
            <a:ahLst/>
            <a:cxnLst/>
            <a:rect l="l" t="t" r="r" b="b"/>
            <a:pathLst>
              <a:path w="3886835" h="508634">
                <a:moveTo>
                  <a:pt x="3886212" y="470408"/>
                </a:moveTo>
                <a:lnTo>
                  <a:pt x="0" y="470408"/>
                </a:lnTo>
                <a:lnTo>
                  <a:pt x="0" y="508508"/>
                </a:lnTo>
                <a:lnTo>
                  <a:pt x="3886212" y="508508"/>
                </a:lnTo>
                <a:lnTo>
                  <a:pt x="3886212" y="470408"/>
                </a:lnTo>
                <a:close/>
              </a:path>
              <a:path w="3886835" h="508634">
                <a:moveTo>
                  <a:pt x="3886212" y="0"/>
                </a:moveTo>
                <a:lnTo>
                  <a:pt x="0" y="0"/>
                </a:lnTo>
                <a:lnTo>
                  <a:pt x="0" y="38100"/>
                </a:lnTo>
                <a:lnTo>
                  <a:pt x="3886212" y="38100"/>
                </a:lnTo>
                <a:lnTo>
                  <a:pt x="3886212" y="0"/>
                </a:lnTo>
                <a:close/>
              </a:path>
            </a:pathLst>
          </a:custGeom>
          <a:solidFill>
            <a:srgbClr val="41404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6350" y="9552699"/>
            <a:ext cx="7759700" cy="499745"/>
          </a:xfrm>
          <a:custGeom>
            <a:avLst/>
            <a:gdLst/>
            <a:ahLst/>
            <a:cxnLst/>
            <a:rect l="l" t="t" r="r" b="b"/>
            <a:pathLst>
              <a:path w="7759700" h="499745">
                <a:moveTo>
                  <a:pt x="7759687" y="0"/>
                </a:moveTo>
                <a:lnTo>
                  <a:pt x="0" y="0"/>
                </a:lnTo>
                <a:lnTo>
                  <a:pt x="0" y="499351"/>
                </a:lnTo>
                <a:lnTo>
                  <a:pt x="7759687" y="499351"/>
                </a:lnTo>
                <a:lnTo>
                  <a:pt x="7759687" y="0"/>
                </a:lnTo>
                <a:close/>
              </a:path>
            </a:pathLst>
          </a:custGeom>
          <a:solidFill>
            <a:srgbClr val="961A1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3" name="Group 12">
            <a:extLst>
              <a:ext uri="{FF2B5EF4-FFF2-40B4-BE49-F238E27FC236}">
                <a16:creationId xmlns:a16="http://schemas.microsoft.com/office/drawing/2014/main" id="{4234CD50-D844-2EEB-D8BA-70F15E5A935E}"/>
              </a:ext>
            </a:extLst>
          </p:cNvPr>
          <p:cNvGrpSpPr/>
          <p:nvPr/>
        </p:nvGrpSpPr>
        <p:grpSpPr>
          <a:xfrm>
            <a:off x="203949" y="4368166"/>
            <a:ext cx="3886835" cy="508634"/>
            <a:chOff x="203949" y="4200753"/>
            <a:chExt cx="3886835" cy="508634"/>
          </a:xfrm>
        </p:grpSpPr>
        <p:grpSp>
          <p:nvGrpSpPr>
            <p:cNvPr id="12" name="Group 11">
              <a:extLst>
                <a:ext uri="{FF2B5EF4-FFF2-40B4-BE49-F238E27FC236}">
                  <a16:creationId xmlns:a16="http://schemas.microsoft.com/office/drawing/2014/main" id="{E398AA21-CE70-A2BD-2386-413C6B954076}"/>
                </a:ext>
              </a:extLst>
            </p:cNvPr>
            <p:cNvGrpSpPr/>
            <p:nvPr/>
          </p:nvGrpSpPr>
          <p:grpSpPr>
            <a:xfrm>
              <a:off x="203961" y="4235793"/>
              <a:ext cx="3886200" cy="439420"/>
              <a:chOff x="203961" y="4235793"/>
              <a:chExt cx="3886200" cy="439420"/>
            </a:xfrm>
          </p:grpSpPr>
          <p:sp>
            <p:nvSpPr>
              <p:cNvPr id="9" name="object 9"/>
              <p:cNvSpPr/>
              <p:nvPr/>
            </p:nvSpPr>
            <p:spPr>
              <a:xfrm>
                <a:off x="203961" y="4235793"/>
                <a:ext cx="3886200" cy="439420"/>
              </a:xfrm>
              <a:custGeom>
                <a:avLst/>
                <a:gdLst/>
                <a:ahLst/>
                <a:cxnLst/>
                <a:rect l="l" t="t" r="r" b="b"/>
                <a:pathLst>
                  <a:path w="3886200" h="439420">
                    <a:moveTo>
                      <a:pt x="3886200" y="0"/>
                    </a:moveTo>
                    <a:lnTo>
                      <a:pt x="0" y="0"/>
                    </a:lnTo>
                    <a:lnTo>
                      <a:pt x="0" y="438912"/>
                    </a:lnTo>
                    <a:lnTo>
                      <a:pt x="3886200" y="438912"/>
                    </a:lnTo>
                    <a:lnTo>
                      <a:pt x="3886200" y="0"/>
                    </a:lnTo>
                    <a:close/>
                  </a:path>
                </a:pathLst>
              </a:custGeom>
              <a:solidFill>
                <a:srgbClr val="F4D1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203961" y="4316571"/>
                <a:ext cx="3886200" cy="269240"/>
              </a:xfrm>
              <a:prstGeom prst="rect">
                <a:avLst/>
              </a:prstGeom>
            </p:spPr>
            <p:txBody>
              <a:bodyPr vert="horz" wrap="square" lIns="0" tIns="12700" rIns="0" bIns="0" rtlCol="0">
                <a:spAutoFit/>
              </a:bodyPr>
              <a:lstStyle/>
              <a:p>
                <a:pPr marL="57150"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0" normalizeH="0" baseline="0" noProof="0" dirty="0">
                    <a:ln>
                      <a:noFill/>
                    </a:ln>
                    <a:solidFill>
                      <a:srgbClr val="211E1F"/>
                    </a:solidFill>
                    <a:effectLst/>
                    <a:uLnTx/>
                    <a:uFillTx/>
                    <a:latin typeface="DIN-Bold"/>
                    <a:cs typeface="DIN-Bold"/>
                  </a:rPr>
                  <a:t>SEE</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20" normalizeH="0" baseline="0" noProof="0" dirty="0">
                    <a:ln>
                      <a:noFill/>
                    </a:ln>
                    <a:solidFill>
                      <a:srgbClr val="211E1F"/>
                    </a:solidFill>
                    <a:effectLst/>
                    <a:uLnTx/>
                    <a:uFillTx/>
                    <a:latin typeface="DIN-Bold"/>
                    <a:cs typeface="DIN-Bold"/>
                  </a:rPr>
                  <a:t>WHAT</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20" normalizeH="0" baseline="0" noProof="0" dirty="0">
                    <a:ln>
                      <a:noFill/>
                    </a:ln>
                    <a:solidFill>
                      <a:srgbClr val="211E1F"/>
                    </a:solidFill>
                    <a:effectLst/>
                    <a:uLnTx/>
                    <a:uFillTx/>
                    <a:latin typeface="DIN-Bold"/>
                    <a:cs typeface="DIN-Bold"/>
                  </a:rPr>
                  <a:t>GRADUATES</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ARE</a:t>
                </a:r>
                <a:r>
                  <a:rPr kumimoji="0" sz="1600" b="1" i="0" u="none" strike="noStrike" kern="0" cap="none" spc="-35" normalizeH="0" baseline="0" noProof="0" dirty="0">
                    <a:ln>
                      <a:noFill/>
                    </a:ln>
                    <a:solidFill>
                      <a:srgbClr val="211E1F"/>
                    </a:solidFill>
                    <a:effectLst/>
                    <a:uLnTx/>
                    <a:uFillTx/>
                    <a:latin typeface="DIN-Bold"/>
                    <a:cs typeface="DIN-Bold"/>
                  </a:rPr>
                  <a:t> </a:t>
                </a:r>
                <a:r>
                  <a:rPr kumimoji="0" sz="1600" b="1" i="0" u="none" strike="noStrike" kern="0" cap="none" spc="-10" normalizeH="0" baseline="0" noProof="0" dirty="0">
                    <a:ln>
                      <a:noFill/>
                    </a:ln>
                    <a:solidFill>
                      <a:srgbClr val="211E1F"/>
                    </a:solidFill>
                    <a:effectLst/>
                    <a:uLnTx/>
                    <a:uFillTx/>
                    <a:latin typeface="DIN-Bold"/>
                    <a:cs typeface="DIN-Bold"/>
                  </a:rPr>
                  <a:t>SAYING.</a:t>
                </a:r>
                <a:endParaRPr kumimoji="0" sz="1600" b="0" i="0" u="none" strike="noStrike" kern="0" cap="none" spc="0" normalizeH="0" baseline="0" noProof="0" dirty="0">
                  <a:ln>
                    <a:noFill/>
                  </a:ln>
                  <a:solidFill>
                    <a:sysClr val="windowText" lastClr="000000"/>
                  </a:solidFill>
                  <a:effectLst/>
                  <a:uLnTx/>
                  <a:uFillTx/>
                  <a:latin typeface="DIN-Bold"/>
                  <a:cs typeface="DIN-Bold"/>
                </a:endParaRPr>
              </a:p>
            </p:txBody>
          </p:sp>
        </p:grpSp>
        <p:sp>
          <p:nvSpPr>
            <p:cNvPr id="11" name="object 11"/>
            <p:cNvSpPr/>
            <p:nvPr/>
          </p:nvSpPr>
          <p:spPr>
            <a:xfrm>
              <a:off x="203949" y="4200753"/>
              <a:ext cx="3886835" cy="508634"/>
            </a:xfrm>
            <a:custGeom>
              <a:avLst/>
              <a:gdLst/>
              <a:ahLst/>
              <a:cxnLst/>
              <a:rect l="l" t="t" r="r" b="b"/>
              <a:pathLst>
                <a:path w="3886835" h="508635">
                  <a:moveTo>
                    <a:pt x="3886212" y="470408"/>
                  </a:moveTo>
                  <a:lnTo>
                    <a:pt x="0" y="470408"/>
                  </a:lnTo>
                  <a:lnTo>
                    <a:pt x="0" y="508508"/>
                  </a:lnTo>
                  <a:lnTo>
                    <a:pt x="3886212" y="508508"/>
                  </a:lnTo>
                  <a:lnTo>
                    <a:pt x="3886212" y="470408"/>
                  </a:lnTo>
                  <a:close/>
                </a:path>
                <a:path w="3886835" h="508635">
                  <a:moveTo>
                    <a:pt x="3886212" y="0"/>
                  </a:moveTo>
                  <a:lnTo>
                    <a:pt x="0" y="0"/>
                  </a:lnTo>
                  <a:lnTo>
                    <a:pt x="0" y="38100"/>
                  </a:lnTo>
                  <a:lnTo>
                    <a:pt x="3886212" y="38100"/>
                  </a:lnTo>
                  <a:lnTo>
                    <a:pt x="3886212" y="0"/>
                  </a:lnTo>
                  <a:close/>
                </a:path>
              </a:pathLst>
            </a:custGeom>
            <a:solidFill>
              <a:srgbClr val="41404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The</a:t>
            </a:r>
            <a:r>
              <a:rPr spc="-80" dirty="0"/>
              <a:t> </a:t>
            </a:r>
            <a:r>
              <a:rPr dirty="0"/>
              <a:t>best</a:t>
            </a:r>
            <a:r>
              <a:rPr spc="-80" dirty="0"/>
              <a:t> </a:t>
            </a:r>
            <a:r>
              <a:rPr spc="-10" dirty="0"/>
              <a:t>investment</a:t>
            </a:r>
            <a:r>
              <a:rPr spc="-80" dirty="0"/>
              <a:t> </a:t>
            </a:r>
            <a:r>
              <a:rPr dirty="0"/>
              <a:t>you</a:t>
            </a:r>
            <a:r>
              <a:rPr spc="-80" dirty="0"/>
              <a:t> </a:t>
            </a:r>
            <a:r>
              <a:rPr dirty="0"/>
              <a:t>can</a:t>
            </a:r>
            <a:r>
              <a:rPr spc="-75" dirty="0"/>
              <a:t> </a:t>
            </a:r>
            <a:r>
              <a:rPr spc="-10" dirty="0"/>
              <a:t>make.</a:t>
            </a: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2700" marR="249554">
              <a:lnSpc>
                <a:spcPct val="100000"/>
              </a:lnSpc>
              <a:spcBef>
                <a:spcPts val="100"/>
              </a:spcBef>
              <a:tabLst>
                <a:tab pos="2923540" algn="l"/>
              </a:tabLst>
            </a:pPr>
            <a:r>
              <a:rPr dirty="0"/>
              <a:t>Where</a:t>
            </a:r>
            <a:r>
              <a:rPr spc="-30" dirty="0"/>
              <a:t> </a:t>
            </a:r>
            <a:r>
              <a:rPr dirty="0"/>
              <a:t>else</a:t>
            </a:r>
            <a:r>
              <a:rPr spc="-20" dirty="0"/>
              <a:t> </a:t>
            </a:r>
            <a:r>
              <a:rPr dirty="0"/>
              <a:t>can</a:t>
            </a:r>
            <a:r>
              <a:rPr spc="-20" dirty="0"/>
              <a:t> </a:t>
            </a:r>
            <a:r>
              <a:rPr dirty="0"/>
              <a:t>you</a:t>
            </a:r>
            <a:r>
              <a:rPr spc="-20" dirty="0"/>
              <a:t> </a:t>
            </a:r>
            <a:r>
              <a:rPr spc="-10" dirty="0"/>
              <a:t>invest</a:t>
            </a:r>
            <a:r>
              <a:rPr lang="en-US" spc="-10" dirty="0"/>
              <a:t> </a:t>
            </a:r>
            <a:r>
              <a:rPr lang="en-US" spc="-10" dirty="0">
                <a:solidFill>
                  <a:schemeClr val="tx1"/>
                </a:solidFill>
                <a:highlight>
                  <a:srgbClr val="FFFF00"/>
                </a:highlight>
              </a:rPr>
              <a:t>**Enter amount** </a:t>
            </a:r>
            <a:r>
              <a:rPr dirty="0"/>
              <a:t>and</a:t>
            </a:r>
            <a:r>
              <a:rPr spc="-10" dirty="0"/>
              <a:t> </a:t>
            </a:r>
            <a:r>
              <a:rPr dirty="0"/>
              <a:t>transform</a:t>
            </a:r>
            <a:r>
              <a:rPr spc="-5" dirty="0"/>
              <a:t> </a:t>
            </a:r>
            <a:r>
              <a:rPr dirty="0"/>
              <a:t>a</a:t>
            </a:r>
            <a:r>
              <a:rPr spc="-5" dirty="0"/>
              <a:t> </a:t>
            </a:r>
            <a:r>
              <a:rPr spc="-10" dirty="0"/>
              <a:t>life—</a:t>
            </a:r>
            <a:r>
              <a:rPr dirty="0"/>
              <a:t>often</a:t>
            </a:r>
            <a:r>
              <a:rPr spc="-5" dirty="0"/>
              <a:t> </a:t>
            </a:r>
            <a:r>
              <a:rPr dirty="0"/>
              <a:t>a</a:t>
            </a:r>
            <a:r>
              <a:rPr spc="-5" dirty="0"/>
              <a:t> </a:t>
            </a:r>
            <a:r>
              <a:rPr spc="-10" dirty="0"/>
              <a:t>family—</a:t>
            </a:r>
            <a:r>
              <a:rPr dirty="0"/>
              <a:t>for</a:t>
            </a:r>
            <a:r>
              <a:rPr spc="-5" dirty="0"/>
              <a:t> </a:t>
            </a:r>
            <a:r>
              <a:rPr dirty="0"/>
              <a:t>good?</a:t>
            </a:r>
            <a:r>
              <a:rPr spc="-10" dirty="0"/>
              <a:t> </a:t>
            </a:r>
            <a:r>
              <a:rPr i="1" spc="-20" dirty="0">
                <a:latin typeface="DIN-RegularItalic"/>
                <a:cs typeface="DIN-RegularItalic"/>
              </a:rPr>
              <a:t>Gale </a:t>
            </a:r>
            <a:r>
              <a:rPr i="1" dirty="0">
                <a:latin typeface="DIN-RegularItalic"/>
                <a:cs typeface="DIN-RegularItalic"/>
              </a:rPr>
              <a:t>Presents:</a:t>
            </a:r>
            <a:r>
              <a:rPr i="1" spc="-10" dirty="0">
                <a:latin typeface="DIN-RegularItalic"/>
                <a:cs typeface="DIN-RegularItalic"/>
              </a:rPr>
              <a:t> </a:t>
            </a:r>
            <a:r>
              <a:rPr i="1" dirty="0">
                <a:latin typeface="DIN-RegularItalic"/>
                <a:cs typeface="DIN-RegularItalic"/>
              </a:rPr>
              <a:t>Excel</a:t>
            </a:r>
            <a:r>
              <a:rPr i="1" spc="-20" dirty="0">
                <a:latin typeface="DIN-RegularItalic"/>
                <a:cs typeface="DIN-RegularItalic"/>
              </a:rPr>
              <a:t> </a:t>
            </a:r>
            <a:r>
              <a:rPr i="1" dirty="0">
                <a:latin typeface="DIN-RegularItalic"/>
                <a:cs typeface="DIN-RegularItalic"/>
              </a:rPr>
              <a:t>Adult</a:t>
            </a:r>
            <a:r>
              <a:rPr i="1" spc="-20" dirty="0">
                <a:latin typeface="DIN-RegularItalic"/>
                <a:cs typeface="DIN-RegularItalic"/>
              </a:rPr>
              <a:t> </a:t>
            </a:r>
            <a:r>
              <a:rPr i="1" dirty="0">
                <a:latin typeface="DIN-RegularItalic"/>
                <a:cs typeface="DIN-RegularItalic"/>
              </a:rPr>
              <a:t>High</a:t>
            </a:r>
            <a:r>
              <a:rPr i="1" spc="-20" dirty="0">
                <a:latin typeface="DIN-RegularItalic"/>
                <a:cs typeface="DIN-RegularItalic"/>
              </a:rPr>
              <a:t> </a:t>
            </a:r>
            <a:r>
              <a:rPr i="1" dirty="0">
                <a:latin typeface="DIN-RegularItalic"/>
                <a:cs typeface="DIN-RegularItalic"/>
              </a:rPr>
              <a:t>School</a:t>
            </a:r>
            <a:r>
              <a:rPr i="1" spc="-5" dirty="0">
                <a:latin typeface="DIN-RegularItalic"/>
                <a:cs typeface="DIN-RegularItalic"/>
              </a:rPr>
              <a:t> </a:t>
            </a:r>
            <a:r>
              <a:rPr dirty="0"/>
              <a:t>graduates</a:t>
            </a:r>
            <a:r>
              <a:rPr spc="-20" dirty="0"/>
              <a:t> </a:t>
            </a:r>
            <a:r>
              <a:rPr dirty="0"/>
              <a:t>are</a:t>
            </a:r>
            <a:r>
              <a:rPr spc="-20" dirty="0"/>
              <a:t> </a:t>
            </a:r>
            <a:r>
              <a:rPr dirty="0"/>
              <a:t>not</a:t>
            </a:r>
            <a:r>
              <a:rPr spc="-20" dirty="0"/>
              <a:t> </a:t>
            </a:r>
            <a:r>
              <a:rPr dirty="0"/>
              <a:t>merely</a:t>
            </a:r>
            <a:r>
              <a:rPr spc="-25" dirty="0"/>
              <a:t> </a:t>
            </a:r>
            <a:r>
              <a:rPr dirty="0"/>
              <a:t>earning</a:t>
            </a:r>
            <a:r>
              <a:rPr spc="-20" dirty="0"/>
              <a:t> </a:t>
            </a:r>
            <a:r>
              <a:rPr dirty="0"/>
              <a:t>a</a:t>
            </a:r>
            <a:r>
              <a:rPr spc="-20" dirty="0"/>
              <a:t> </a:t>
            </a:r>
            <a:r>
              <a:rPr dirty="0"/>
              <a:t>diploma</a:t>
            </a:r>
            <a:r>
              <a:rPr spc="-20" dirty="0"/>
              <a:t> </a:t>
            </a:r>
            <a:r>
              <a:rPr dirty="0"/>
              <a:t>from</a:t>
            </a:r>
            <a:r>
              <a:rPr spc="-20" dirty="0"/>
              <a:t> </a:t>
            </a:r>
            <a:r>
              <a:rPr dirty="0"/>
              <a:t>an</a:t>
            </a:r>
            <a:r>
              <a:rPr spc="-20" dirty="0"/>
              <a:t> </a:t>
            </a:r>
            <a:r>
              <a:rPr spc="-10" dirty="0"/>
              <a:t>accredited </a:t>
            </a:r>
            <a:r>
              <a:rPr dirty="0"/>
              <a:t>high</a:t>
            </a:r>
            <a:r>
              <a:rPr spc="-20" dirty="0"/>
              <a:t> </a:t>
            </a:r>
            <a:r>
              <a:rPr dirty="0"/>
              <a:t>school;</a:t>
            </a:r>
            <a:r>
              <a:rPr spc="-15" dirty="0"/>
              <a:t> </a:t>
            </a:r>
            <a:r>
              <a:rPr dirty="0"/>
              <a:t>they’re</a:t>
            </a:r>
            <a:r>
              <a:rPr spc="-20" dirty="0"/>
              <a:t> </a:t>
            </a:r>
            <a:r>
              <a:rPr spc="-10" dirty="0"/>
              <a:t>rediscovering</a:t>
            </a:r>
            <a:r>
              <a:rPr spc="-15" dirty="0"/>
              <a:t> </a:t>
            </a:r>
            <a:r>
              <a:rPr dirty="0"/>
              <a:t>themselves,</a:t>
            </a:r>
            <a:r>
              <a:rPr spc="-15" dirty="0"/>
              <a:t> </a:t>
            </a:r>
            <a:r>
              <a:rPr dirty="0"/>
              <a:t>improving</a:t>
            </a:r>
            <a:r>
              <a:rPr spc="-20" dirty="0"/>
              <a:t> </a:t>
            </a:r>
            <a:r>
              <a:rPr dirty="0"/>
              <a:t>their</a:t>
            </a:r>
            <a:r>
              <a:rPr spc="-15" dirty="0"/>
              <a:t> </a:t>
            </a:r>
            <a:r>
              <a:rPr spc="-10" dirty="0"/>
              <a:t>confidence,</a:t>
            </a:r>
            <a:r>
              <a:rPr spc="-15" dirty="0"/>
              <a:t> </a:t>
            </a:r>
            <a:r>
              <a:rPr dirty="0"/>
              <a:t>and</a:t>
            </a:r>
            <a:r>
              <a:rPr spc="-20" dirty="0"/>
              <a:t> </a:t>
            </a:r>
            <a:r>
              <a:rPr dirty="0"/>
              <a:t>learning</a:t>
            </a:r>
            <a:r>
              <a:rPr spc="-15" dirty="0"/>
              <a:t> </a:t>
            </a:r>
            <a:r>
              <a:rPr dirty="0"/>
              <a:t>to</a:t>
            </a:r>
            <a:r>
              <a:rPr spc="-15" dirty="0"/>
              <a:t> </a:t>
            </a:r>
            <a:r>
              <a:rPr spc="-20" dirty="0"/>
              <a:t>take </a:t>
            </a:r>
            <a:r>
              <a:rPr dirty="0"/>
              <a:t>responsibility</a:t>
            </a:r>
            <a:r>
              <a:rPr spc="-30" dirty="0"/>
              <a:t> </a:t>
            </a:r>
            <a:r>
              <a:rPr dirty="0"/>
              <a:t>for</a:t>
            </a:r>
            <a:r>
              <a:rPr spc="-20" dirty="0"/>
              <a:t> </a:t>
            </a:r>
            <a:r>
              <a:rPr dirty="0"/>
              <a:t>their</a:t>
            </a:r>
            <a:r>
              <a:rPr spc="-20" dirty="0"/>
              <a:t> </a:t>
            </a:r>
            <a:r>
              <a:rPr dirty="0"/>
              <a:t>own</a:t>
            </a:r>
            <a:r>
              <a:rPr spc="-20" dirty="0"/>
              <a:t> </a:t>
            </a:r>
            <a:r>
              <a:rPr spc="-10" dirty="0"/>
              <a:t>future.</a:t>
            </a:r>
          </a:p>
          <a:p>
            <a:pPr>
              <a:lnSpc>
                <a:spcPct val="100000"/>
              </a:lnSpc>
              <a:spcBef>
                <a:spcPts val="10"/>
              </a:spcBef>
            </a:pPr>
            <a:endParaRPr sz="1250" dirty="0"/>
          </a:p>
          <a:p>
            <a:pPr marL="12700" marR="218440" indent="40640">
              <a:lnSpc>
                <a:spcPct val="100000"/>
              </a:lnSpc>
            </a:pPr>
            <a:r>
              <a:rPr dirty="0"/>
              <a:t>Whether</a:t>
            </a:r>
            <a:r>
              <a:rPr spc="-15" dirty="0"/>
              <a:t> </a:t>
            </a:r>
            <a:r>
              <a:rPr dirty="0"/>
              <a:t>graduates</a:t>
            </a:r>
            <a:r>
              <a:rPr spc="-10" dirty="0"/>
              <a:t> </a:t>
            </a:r>
            <a:r>
              <a:rPr dirty="0"/>
              <a:t>continue</a:t>
            </a:r>
            <a:r>
              <a:rPr spc="-10" dirty="0"/>
              <a:t> </a:t>
            </a:r>
            <a:r>
              <a:rPr dirty="0"/>
              <a:t>in</a:t>
            </a:r>
            <a:r>
              <a:rPr spc="-10" dirty="0"/>
              <a:t> </a:t>
            </a:r>
            <a:r>
              <a:rPr dirty="0"/>
              <a:t>their</a:t>
            </a:r>
            <a:r>
              <a:rPr spc="-15" dirty="0"/>
              <a:t> </a:t>
            </a:r>
            <a:r>
              <a:rPr dirty="0"/>
              <a:t>education</a:t>
            </a:r>
            <a:r>
              <a:rPr spc="-10" dirty="0"/>
              <a:t> </a:t>
            </a:r>
            <a:r>
              <a:rPr dirty="0"/>
              <a:t>or</a:t>
            </a:r>
            <a:r>
              <a:rPr spc="-10" dirty="0"/>
              <a:t> </a:t>
            </a:r>
            <a:r>
              <a:rPr dirty="0"/>
              <a:t>land</a:t>
            </a:r>
            <a:r>
              <a:rPr spc="-10" dirty="0"/>
              <a:t> </a:t>
            </a:r>
            <a:r>
              <a:rPr dirty="0"/>
              <a:t>their</a:t>
            </a:r>
            <a:r>
              <a:rPr spc="-10" dirty="0"/>
              <a:t> </a:t>
            </a:r>
            <a:r>
              <a:rPr dirty="0"/>
              <a:t>first</a:t>
            </a:r>
            <a:r>
              <a:rPr spc="-15" dirty="0"/>
              <a:t> </a:t>
            </a:r>
            <a:r>
              <a:rPr dirty="0"/>
              <a:t>full-time</a:t>
            </a:r>
            <a:r>
              <a:rPr spc="-10" dirty="0"/>
              <a:t> </a:t>
            </a:r>
            <a:r>
              <a:rPr dirty="0"/>
              <a:t>job</a:t>
            </a:r>
            <a:r>
              <a:rPr spc="-10" dirty="0"/>
              <a:t> </a:t>
            </a:r>
            <a:r>
              <a:rPr dirty="0"/>
              <a:t>in</a:t>
            </a:r>
            <a:r>
              <a:rPr spc="-10" dirty="0"/>
              <a:t> </a:t>
            </a:r>
            <a:r>
              <a:rPr dirty="0"/>
              <a:t>a</a:t>
            </a:r>
            <a:r>
              <a:rPr spc="-15" dirty="0"/>
              <a:t> </a:t>
            </a:r>
            <a:r>
              <a:rPr dirty="0"/>
              <a:t>career</a:t>
            </a:r>
            <a:r>
              <a:rPr spc="-10" dirty="0"/>
              <a:t> </a:t>
            </a:r>
            <a:r>
              <a:rPr dirty="0"/>
              <a:t>of</a:t>
            </a:r>
            <a:r>
              <a:rPr spc="-10" dirty="0"/>
              <a:t> their </a:t>
            </a:r>
            <a:r>
              <a:rPr dirty="0"/>
              <a:t>choosing,</a:t>
            </a:r>
            <a:r>
              <a:rPr spc="-25" dirty="0"/>
              <a:t> </a:t>
            </a:r>
            <a:r>
              <a:rPr dirty="0"/>
              <a:t>they</a:t>
            </a:r>
            <a:r>
              <a:rPr spc="-20" dirty="0"/>
              <a:t> </a:t>
            </a:r>
            <a:r>
              <a:rPr dirty="0"/>
              <a:t>have</a:t>
            </a:r>
            <a:r>
              <a:rPr spc="-20" dirty="0"/>
              <a:t> </a:t>
            </a:r>
            <a:r>
              <a:rPr dirty="0"/>
              <a:t>direction</a:t>
            </a:r>
            <a:r>
              <a:rPr spc="-20" dirty="0"/>
              <a:t> </a:t>
            </a:r>
            <a:r>
              <a:rPr dirty="0"/>
              <a:t>and</a:t>
            </a:r>
            <a:r>
              <a:rPr spc="-20" dirty="0"/>
              <a:t> </a:t>
            </a:r>
            <a:r>
              <a:rPr dirty="0"/>
              <a:t>hope—many</a:t>
            </a:r>
            <a:r>
              <a:rPr spc="-20" dirty="0"/>
              <a:t> </a:t>
            </a:r>
            <a:r>
              <a:rPr dirty="0"/>
              <a:t>for</a:t>
            </a:r>
            <a:r>
              <a:rPr spc="-20" dirty="0"/>
              <a:t> </a:t>
            </a:r>
            <a:r>
              <a:rPr dirty="0"/>
              <a:t>the</a:t>
            </a:r>
            <a:r>
              <a:rPr spc="-20" dirty="0"/>
              <a:t> </a:t>
            </a:r>
            <a:r>
              <a:rPr dirty="0"/>
              <a:t>first</a:t>
            </a:r>
            <a:r>
              <a:rPr spc="-20" dirty="0"/>
              <a:t> </a:t>
            </a:r>
            <a:r>
              <a:rPr dirty="0"/>
              <a:t>time.</a:t>
            </a:r>
            <a:r>
              <a:rPr spc="-20" dirty="0"/>
              <a:t> </a:t>
            </a:r>
            <a:r>
              <a:rPr dirty="0"/>
              <a:t>That’s</a:t>
            </a:r>
            <a:r>
              <a:rPr spc="-20" dirty="0"/>
              <a:t> </a:t>
            </a:r>
            <a:r>
              <a:rPr spc="-10" dirty="0"/>
              <a:t>priceless.</a:t>
            </a:r>
          </a:p>
          <a:p>
            <a:pPr>
              <a:lnSpc>
                <a:spcPct val="100000"/>
              </a:lnSpc>
            </a:pPr>
            <a:endParaRPr sz="1500" dirty="0"/>
          </a:p>
          <a:p>
            <a:pPr marL="12700">
              <a:lnSpc>
                <a:spcPct val="100000"/>
              </a:lnSpc>
              <a:spcBef>
                <a:spcPts val="1040"/>
              </a:spcBef>
            </a:pPr>
            <a:r>
              <a:rPr sz="2800" b="1" dirty="0">
                <a:solidFill>
                  <a:srgbClr val="961A1D"/>
                </a:solidFill>
                <a:latin typeface="DIN-Bold"/>
                <a:cs typeface="DIN-Bold"/>
              </a:rPr>
              <a:t>How</a:t>
            </a:r>
            <a:r>
              <a:rPr sz="2800" b="1" spc="-55" dirty="0">
                <a:solidFill>
                  <a:srgbClr val="961A1D"/>
                </a:solidFill>
                <a:latin typeface="DIN-Bold"/>
                <a:cs typeface="DIN-Bold"/>
              </a:rPr>
              <a:t> </a:t>
            </a:r>
            <a:r>
              <a:rPr sz="2800" b="1" dirty="0">
                <a:solidFill>
                  <a:srgbClr val="961A1D"/>
                </a:solidFill>
                <a:latin typeface="DIN-Bold"/>
                <a:cs typeface="DIN-Bold"/>
              </a:rPr>
              <a:t>it</a:t>
            </a:r>
            <a:r>
              <a:rPr sz="2800" b="1" spc="-55" dirty="0">
                <a:solidFill>
                  <a:srgbClr val="961A1D"/>
                </a:solidFill>
                <a:latin typeface="DIN-Bold"/>
                <a:cs typeface="DIN-Bold"/>
              </a:rPr>
              <a:t> </a:t>
            </a:r>
            <a:r>
              <a:rPr sz="2800" b="1" spc="-10" dirty="0">
                <a:solidFill>
                  <a:srgbClr val="961A1D"/>
                </a:solidFill>
                <a:latin typeface="DIN-Bold"/>
                <a:cs typeface="DIN-Bold"/>
              </a:rPr>
              <a:t>works.</a:t>
            </a:r>
            <a:endParaRPr sz="2800" dirty="0">
              <a:latin typeface="DIN-Bold"/>
              <a:cs typeface="DIN-Bold"/>
            </a:endParaRPr>
          </a:p>
          <a:p>
            <a:pPr marL="12700" marR="187960">
              <a:lnSpc>
                <a:spcPct val="100000"/>
              </a:lnSpc>
              <a:spcBef>
                <a:spcPts val="1030"/>
              </a:spcBef>
            </a:pPr>
            <a:r>
              <a:rPr dirty="0"/>
              <a:t>Through</a:t>
            </a:r>
            <a:r>
              <a:rPr spc="-25" dirty="0"/>
              <a:t> </a:t>
            </a:r>
            <a:r>
              <a:rPr dirty="0"/>
              <a:t>the</a:t>
            </a:r>
            <a:r>
              <a:rPr spc="-25" dirty="0"/>
              <a:t> </a:t>
            </a:r>
            <a:r>
              <a:rPr dirty="0"/>
              <a:t>generous</a:t>
            </a:r>
            <a:r>
              <a:rPr spc="-20" dirty="0"/>
              <a:t> </a:t>
            </a:r>
            <a:r>
              <a:rPr dirty="0"/>
              <a:t>support</a:t>
            </a:r>
            <a:r>
              <a:rPr spc="-25" dirty="0"/>
              <a:t> </a:t>
            </a:r>
            <a:r>
              <a:rPr dirty="0"/>
              <a:t>of</a:t>
            </a:r>
            <a:r>
              <a:rPr spc="-20" dirty="0"/>
              <a:t> </a:t>
            </a:r>
            <a:r>
              <a:rPr dirty="0"/>
              <a:t>donors</a:t>
            </a:r>
            <a:r>
              <a:rPr spc="-25" dirty="0"/>
              <a:t> </a:t>
            </a:r>
            <a:r>
              <a:rPr dirty="0"/>
              <a:t>like</a:t>
            </a:r>
            <a:r>
              <a:rPr spc="-20" dirty="0"/>
              <a:t> </a:t>
            </a:r>
            <a:r>
              <a:rPr dirty="0"/>
              <a:t>you,</a:t>
            </a:r>
            <a:r>
              <a:rPr spc="-25" dirty="0"/>
              <a:t> </a:t>
            </a:r>
            <a:r>
              <a:rPr dirty="0"/>
              <a:t>scholarships</a:t>
            </a:r>
            <a:r>
              <a:rPr spc="-25" dirty="0"/>
              <a:t> </a:t>
            </a:r>
            <a:r>
              <a:rPr dirty="0"/>
              <a:t>are</a:t>
            </a:r>
            <a:r>
              <a:rPr spc="-20" dirty="0"/>
              <a:t> </a:t>
            </a:r>
            <a:r>
              <a:rPr dirty="0"/>
              <a:t>awarded</a:t>
            </a:r>
            <a:r>
              <a:rPr spc="-25" dirty="0"/>
              <a:t> </a:t>
            </a:r>
            <a:r>
              <a:rPr dirty="0"/>
              <a:t>for</a:t>
            </a:r>
            <a:r>
              <a:rPr spc="-25" dirty="0"/>
              <a:t> </a:t>
            </a:r>
            <a:r>
              <a:rPr i="1" dirty="0">
                <a:latin typeface="DIN-RegularItalic"/>
                <a:cs typeface="DIN-RegularItalic"/>
              </a:rPr>
              <a:t>Gale</a:t>
            </a:r>
            <a:r>
              <a:rPr i="1" spc="-20" dirty="0">
                <a:latin typeface="DIN-RegularItalic"/>
                <a:cs typeface="DIN-RegularItalic"/>
              </a:rPr>
              <a:t> </a:t>
            </a:r>
            <a:r>
              <a:rPr i="1" spc="-10" dirty="0">
                <a:latin typeface="DIN-RegularItalic"/>
                <a:cs typeface="DIN-RegularItalic"/>
              </a:rPr>
              <a:t>Presents: </a:t>
            </a:r>
            <a:r>
              <a:rPr i="1" dirty="0">
                <a:latin typeface="DIN-RegularItalic"/>
                <a:cs typeface="DIN-RegularItalic"/>
              </a:rPr>
              <a:t>Excel</a:t>
            </a:r>
            <a:r>
              <a:rPr i="1" spc="-20" dirty="0">
                <a:latin typeface="DIN-RegularItalic"/>
                <a:cs typeface="DIN-RegularItalic"/>
              </a:rPr>
              <a:t> </a:t>
            </a:r>
            <a:r>
              <a:rPr i="1" dirty="0">
                <a:latin typeface="DIN-RegularItalic"/>
                <a:cs typeface="DIN-RegularItalic"/>
              </a:rPr>
              <a:t>Adult</a:t>
            </a:r>
            <a:r>
              <a:rPr i="1" spc="-15" dirty="0">
                <a:latin typeface="DIN-RegularItalic"/>
                <a:cs typeface="DIN-RegularItalic"/>
              </a:rPr>
              <a:t> </a:t>
            </a:r>
            <a:r>
              <a:rPr i="1" dirty="0">
                <a:latin typeface="DIN-RegularItalic"/>
                <a:cs typeface="DIN-RegularItalic"/>
              </a:rPr>
              <a:t>High</a:t>
            </a:r>
            <a:r>
              <a:rPr i="1" spc="-15" dirty="0">
                <a:latin typeface="DIN-RegularItalic"/>
                <a:cs typeface="DIN-RegularItalic"/>
              </a:rPr>
              <a:t> </a:t>
            </a:r>
            <a:r>
              <a:rPr i="1" dirty="0">
                <a:latin typeface="DIN-RegularItalic"/>
                <a:cs typeface="DIN-RegularItalic"/>
              </a:rPr>
              <a:t>School</a:t>
            </a:r>
            <a:r>
              <a:rPr i="1" spc="-20" dirty="0">
                <a:latin typeface="DIN-RegularItalic"/>
                <a:cs typeface="DIN-RegularItalic"/>
              </a:rPr>
              <a:t> </a:t>
            </a:r>
            <a:r>
              <a:rPr dirty="0"/>
              <a:t>to</a:t>
            </a:r>
            <a:r>
              <a:rPr spc="-15" dirty="0"/>
              <a:t> </a:t>
            </a:r>
            <a:r>
              <a:rPr dirty="0"/>
              <a:t>qualified</a:t>
            </a:r>
            <a:r>
              <a:rPr spc="-15" dirty="0"/>
              <a:t> </a:t>
            </a:r>
            <a:r>
              <a:rPr dirty="0"/>
              <a:t>learners</a:t>
            </a:r>
            <a:r>
              <a:rPr spc="-15" dirty="0"/>
              <a:t> </a:t>
            </a:r>
            <a:r>
              <a:rPr dirty="0"/>
              <a:t>looking</a:t>
            </a:r>
            <a:r>
              <a:rPr spc="-20" dirty="0"/>
              <a:t> </a:t>
            </a:r>
            <a:r>
              <a:rPr dirty="0"/>
              <a:t>to</a:t>
            </a:r>
            <a:r>
              <a:rPr spc="-15" dirty="0"/>
              <a:t> </a:t>
            </a:r>
            <a:r>
              <a:rPr dirty="0"/>
              <a:t>earn</a:t>
            </a:r>
            <a:r>
              <a:rPr spc="-15" dirty="0"/>
              <a:t> </a:t>
            </a:r>
            <a:r>
              <a:rPr dirty="0"/>
              <a:t>a</a:t>
            </a:r>
            <a:r>
              <a:rPr spc="-15" dirty="0"/>
              <a:t> </a:t>
            </a:r>
            <a:r>
              <a:rPr dirty="0"/>
              <a:t>high</a:t>
            </a:r>
            <a:r>
              <a:rPr spc="-20" dirty="0"/>
              <a:t> </a:t>
            </a:r>
            <a:r>
              <a:rPr dirty="0"/>
              <a:t>school</a:t>
            </a:r>
            <a:r>
              <a:rPr spc="-15" dirty="0"/>
              <a:t> </a:t>
            </a:r>
            <a:r>
              <a:rPr dirty="0"/>
              <a:t>diploma.</a:t>
            </a:r>
            <a:r>
              <a:rPr spc="-15" dirty="0"/>
              <a:t> </a:t>
            </a:r>
            <a:r>
              <a:rPr dirty="0"/>
              <a:t>Once</a:t>
            </a:r>
            <a:r>
              <a:rPr spc="-15" dirty="0"/>
              <a:t> </a:t>
            </a:r>
            <a:r>
              <a:rPr spc="-10" dirty="0"/>
              <a:t>enrolled, </a:t>
            </a:r>
            <a:r>
              <a:rPr dirty="0"/>
              <a:t>students</a:t>
            </a:r>
            <a:r>
              <a:rPr spc="-15" dirty="0"/>
              <a:t> </a:t>
            </a:r>
            <a:r>
              <a:rPr dirty="0"/>
              <a:t>begin</a:t>
            </a:r>
            <a:r>
              <a:rPr spc="-15" dirty="0"/>
              <a:t> </a:t>
            </a:r>
            <a:r>
              <a:rPr dirty="0"/>
              <a:t>their</a:t>
            </a:r>
            <a:r>
              <a:rPr spc="-10" dirty="0"/>
              <a:t> </a:t>
            </a:r>
            <a:r>
              <a:rPr dirty="0"/>
              <a:t>work</a:t>
            </a:r>
            <a:r>
              <a:rPr spc="-15" dirty="0"/>
              <a:t> </a:t>
            </a:r>
            <a:r>
              <a:rPr dirty="0"/>
              <a:t>in</a:t>
            </a:r>
            <a:r>
              <a:rPr spc="-15" dirty="0"/>
              <a:t> </a:t>
            </a:r>
            <a:r>
              <a:rPr dirty="0"/>
              <a:t>both</a:t>
            </a:r>
            <a:r>
              <a:rPr spc="-10" dirty="0"/>
              <a:t> </a:t>
            </a:r>
            <a:r>
              <a:rPr dirty="0"/>
              <a:t>core</a:t>
            </a:r>
            <a:r>
              <a:rPr spc="-15" dirty="0"/>
              <a:t> </a:t>
            </a:r>
            <a:r>
              <a:rPr dirty="0"/>
              <a:t>subjects</a:t>
            </a:r>
            <a:r>
              <a:rPr spc="-15" dirty="0"/>
              <a:t> </a:t>
            </a:r>
            <a:r>
              <a:rPr dirty="0"/>
              <a:t>and</a:t>
            </a:r>
            <a:r>
              <a:rPr spc="-10" dirty="0"/>
              <a:t> </a:t>
            </a:r>
            <a:r>
              <a:rPr dirty="0"/>
              <a:t>elective</a:t>
            </a:r>
            <a:r>
              <a:rPr spc="-15" dirty="0"/>
              <a:t> </a:t>
            </a:r>
            <a:r>
              <a:rPr dirty="0"/>
              <a:t>courses,</a:t>
            </a:r>
            <a:r>
              <a:rPr spc="-15" dirty="0"/>
              <a:t> </a:t>
            </a:r>
            <a:r>
              <a:rPr dirty="0"/>
              <a:t>including</a:t>
            </a:r>
            <a:r>
              <a:rPr spc="-10" dirty="0"/>
              <a:t> </a:t>
            </a:r>
            <a:r>
              <a:rPr dirty="0"/>
              <a:t>an</a:t>
            </a:r>
            <a:r>
              <a:rPr spc="-15" dirty="0"/>
              <a:t> </a:t>
            </a:r>
            <a:r>
              <a:rPr dirty="0"/>
              <a:t>option</a:t>
            </a:r>
            <a:r>
              <a:rPr spc="-15" dirty="0"/>
              <a:t> </a:t>
            </a:r>
            <a:r>
              <a:rPr dirty="0"/>
              <a:t>for</a:t>
            </a:r>
            <a:r>
              <a:rPr spc="-10" dirty="0"/>
              <a:t> </a:t>
            </a:r>
            <a:r>
              <a:rPr spc="-20" dirty="0"/>
              <a:t>dual </a:t>
            </a:r>
            <a:r>
              <a:rPr dirty="0"/>
              <a:t>college</a:t>
            </a:r>
            <a:r>
              <a:rPr spc="-55" dirty="0"/>
              <a:t> </a:t>
            </a:r>
            <a:r>
              <a:rPr spc="-10" dirty="0"/>
              <a:t>credits.</a:t>
            </a:r>
          </a:p>
          <a:p>
            <a:pPr>
              <a:lnSpc>
                <a:spcPct val="100000"/>
              </a:lnSpc>
              <a:spcBef>
                <a:spcPts val="10"/>
              </a:spcBef>
            </a:pPr>
            <a:endParaRPr sz="1250" dirty="0"/>
          </a:p>
          <a:p>
            <a:pPr marL="12700" marR="5080">
              <a:lnSpc>
                <a:spcPct val="100000"/>
              </a:lnSpc>
            </a:pPr>
            <a:r>
              <a:rPr spc="-20" dirty="0"/>
              <a:t>To</a:t>
            </a:r>
            <a:r>
              <a:rPr spc="-35" dirty="0"/>
              <a:t> </a:t>
            </a:r>
            <a:r>
              <a:rPr dirty="0"/>
              <a:t>promote</a:t>
            </a:r>
            <a:r>
              <a:rPr spc="-35" dirty="0"/>
              <a:t> </a:t>
            </a:r>
            <a:r>
              <a:rPr dirty="0"/>
              <a:t>student</a:t>
            </a:r>
            <a:r>
              <a:rPr spc="-35" dirty="0"/>
              <a:t> </a:t>
            </a:r>
            <a:r>
              <a:rPr dirty="0"/>
              <a:t>success</a:t>
            </a:r>
            <a:r>
              <a:rPr spc="-35" dirty="0"/>
              <a:t> </a:t>
            </a:r>
            <a:r>
              <a:rPr dirty="0"/>
              <a:t>throughout</a:t>
            </a:r>
            <a:r>
              <a:rPr spc="-35" dirty="0"/>
              <a:t> </a:t>
            </a:r>
            <a:r>
              <a:rPr dirty="0"/>
              <a:t>the</a:t>
            </a:r>
            <a:r>
              <a:rPr spc="-35" dirty="0"/>
              <a:t> </a:t>
            </a:r>
            <a:r>
              <a:rPr dirty="0"/>
              <a:t>program,</a:t>
            </a:r>
            <a:r>
              <a:rPr spc="-30" dirty="0"/>
              <a:t> </a:t>
            </a:r>
            <a:r>
              <a:rPr dirty="0"/>
              <a:t>they</a:t>
            </a:r>
            <a:r>
              <a:rPr spc="-35" dirty="0"/>
              <a:t> </a:t>
            </a:r>
            <a:r>
              <a:rPr dirty="0"/>
              <a:t>have</a:t>
            </a:r>
            <a:r>
              <a:rPr spc="-35" dirty="0"/>
              <a:t> </a:t>
            </a:r>
            <a:r>
              <a:rPr dirty="0"/>
              <a:t>immediate</a:t>
            </a:r>
            <a:r>
              <a:rPr spc="-35" dirty="0"/>
              <a:t> </a:t>
            </a:r>
            <a:r>
              <a:rPr dirty="0"/>
              <a:t>access</a:t>
            </a:r>
            <a:r>
              <a:rPr spc="-35" dirty="0"/>
              <a:t> </a:t>
            </a:r>
            <a:r>
              <a:rPr dirty="0"/>
              <a:t>to</a:t>
            </a:r>
            <a:r>
              <a:rPr spc="-35" dirty="0"/>
              <a:t> </a:t>
            </a:r>
            <a:r>
              <a:rPr dirty="0"/>
              <a:t>unlimited</a:t>
            </a:r>
            <a:r>
              <a:rPr spc="-30" dirty="0"/>
              <a:t> </a:t>
            </a:r>
            <a:r>
              <a:rPr spc="-20" dirty="0"/>
              <a:t>one- </a:t>
            </a:r>
            <a:r>
              <a:rPr dirty="0"/>
              <a:t>on-one</a:t>
            </a:r>
            <a:r>
              <a:rPr spc="-20" dirty="0"/>
              <a:t> </a:t>
            </a:r>
            <a:r>
              <a:rPr dirty="0"/>
              <a:t>tutoring,</a:t>
            </a:r>
            <a:r>
              <a:rPr spc="-20" dirty="0"/>
              <a:t> </a:t>
            </a:r>
            <a:r>
              <a:rPr dirty="0"/>
              <a:t>success</a:t>
            </a:r>
            <a:r>
              <a:rPr spc="-20" dirty="0"/>
              <a:t> </a:t>
            </a:r>
            <a:r>
              <a:rPr dirty="0"/>
              <a:t>coaches,</a:t>
            </a:r>
            <a:r>
              <a:rPr spc="-20" dirty="0"/>
              <a:t> </a:t>
            </a:r>
            <a:r>
              <a:rPr dirty="0"/>
              <a:t>course</a:t>
            </a:r>
            <a:r>
              <a:rPr spc="-20" dirty="0"/>
              <a:t> </a:t>
            </a:r>
            <a:r>
              <a:rPr dirty="0"/>
              <a:t>translation</a:t>
            </a:r>
            <a:r>
              <a:rPr spc="-20" dirty="0"/>
              <a:t> </a:t>
            </a:r>
            <a:r>
              <a:rPr dirty="0"/>
              <a:t>and</a:t>
            </a:r>
            <a:r>
              <a:rPr spc="-20" dirty="0"/>
              <a:t> </a:t>
            </a:r>
            <a:r>
              <a:rPr spc="-10" dirty="0"/>
              <a:t>read-</a:t>
            </a:r>
            <a:r>
              <a:rPr dirty="0"/>
              <a:t>aloud</a:t>
            </a:r>
            <a:r>
              <a:rPr spc="-20" dirty="0"/>
              <a:t> </a:t>
            </a:r>
            <a:r>
              <a:rPr dirty="0"/>
              <a:t>tools</a:t>
            </a:r>
            <a:r>
              <a:rPr spc="-20" dirty="0"/>
              <a:t> </a:t>
            </a:r>
            <a:r>
              <a:rPr dirty="0"/>
              <a:t>for</a:t>
            </a:r>
            <a:r>
              <a:rPr spc="-20" dirty="0"/>
              <a:t> </a:t>
            </a:r>
            <a:r>
              <a:rPr dirty="0"/>
              <a:t>English</a:t>
            </a:r>
            <a:r>
              <a:rPr spc="-15" dirty="0"/>
              <a:t> </a:t>
            </a:r>
            <a:r>
              <a:rPr spc="-10" dirty="0"/>
              <a:t>language </a:t>
            </a:r>
            <a:r>
              <a:rPr dirty="0"/>
              <a:t>learners,</a:t>
            </a:r>
            <a:r>
              <a:rPr spc="-25" dirty="0"/>
              <a:t> </a:t>
            </a:r>
            <a:r>
              <a:rPr dirty="0"/>
              <a:t>and</a:t>
            </a:r>
            <a:r>
              <a:rPr spc="-10" dirty="0"/>
              <a:t> </a:t>
            </a:r>
            <a:r>
              <a:rPr dirty="0"/>
              <a:t>a</a:t>
            </a:r>
            <a:r>
              <a:rPr spc="-15" dirty="0"/>
              <a:t> </a:t>
            </a:r>
            <a:r>
              <a:rPr dirty="0"/>
              <a:t>writing</a:t>
            </a:r>
            <a:r>
              <a:rPr spc="-10" dirty="0"/>
              <a:t> </a:t>
            </a:r>
            <a:r>
              <a:rPr spc="-20" dirty="0"/>
              <a:t>lab.</a:t>
            </a:r>
          </a:p>
          <a:p>
            <a:pPr>
              <a:lnSpc>
                <a:spcPct val="100000"/>
              </a:lnSpc>
              <a:spcBef>
                <a:spcPts val="10"/>
              </a:spcBef>
            </a:pPr>
            <a:endParaRPr sz="1250" dirty="0"/>
          </a:p>
          <a:p>
            <a:pPr marL="12700" marR="149860">
              <a:lnSpc>
                <a:spcPct val="100000"/>
              </a:lnSpc>
            </a:pPr>
            <a:r>
              <a:rPr dirty="0"/>
              <a:t>Students</a:t>
            </a:r>
            <a:r>
              <a:rPr spc="-20" dirty="0"/>
              <a:t> </a:t>
            </a:r>
            <a:r>
              <a:rPr dirty="0"/>
              <a:t>can</a:t>
            </a:r>
            <a:r>
              <a:rPr spc="-10" dirty="0"/>
              <a:t> </a:t>
            </a:r>
            <a:r>
              <a:rPr dirty="0"/>
              <a:t>graduate</a:t>
            </a:r>
            <a:r>
              <a:rPr spc="-10" dirty="0"/>
              <a:t> </a:t>
            </a:r>
            <a:r>
              <a:rPr dirty="0"/>
              <a:t>in</a:t>
            </a:r>
            <a:r>
              <a:rPr spc="-10" dirty="0"/>
              <a:t> </a:t>
            </a:r>
            <a:r>
              <a:rPr dirty="0"/>
              <a:t>as</a:t>
            </a:r>
            <a:r>
              <a:rPr spc="-10" dirty="0"/>
              <a:t> </a:t>
            </a:r>
            <a:r>
              <a:rPr dirty="0"/>
              <a:t>few</a:t>
            </a:r>
            <a:r>
              <a:rPr spc="-10" dirty="0"/>
              <a:t> </a:t>
            </a:r>
            <a:r>
              <a:rPr dirty="0"/>
              <a:t>as</a:t>
            </a:r>
            <a:r>
              <a:rPr spc="-10" dirty="0"/>
              <a:t> </a:t>
            </a:r>
            <a:r>
              <a:rPr dirty="0"/>
              <a:t>seven</a:t>
            </a:r>
            <a:r>
              <a:rPr spc="-10" dirty="0"/>
              <a:t> </a:t>
            </a:r>
            <a:r>
              <a:rPr dirty="0"/>
              <a:t>months</a:t>
            </a:r>
            <a:r>
              <a:rPr spc="-10" dirty="0"/>
              <a:t> </a:t>
            </a:r>
            <a:r>
              <a:rPr dirty="0"/>
              <a:t>by</a:t>
            </a:r>
            <a:r>
              <a:rPr spc="-10" dirty="0"/>
              <a:t> </a:t>
            </a:r>
            <a:r>
              <a:rPr dirty="0"/>
              <a:t>transferring</a:t>
            </a:r>
            <a:r>
              <a:rPr spc="-10" dirty="0"/>
              <a:t> </a:t>
            </a:r>
            <a:r>
              <a:rPr dirty="0"/>
              <a:t>in</a:t>
            </a:r>
            <a:r>
              <a:rPr spc="-10" dirty="0"/>
              <a:t> previously </a:t>
            </a:r>
            <a:r>
              <a:rPr dirty="0"/>
              <a:t>earned</a:t>
            </a:r>
            <a:r>
              <a:rPr spc="-10" dirty="0"/>
              <a:t> </a:t>
            </a:r>
            <a:r>
              <a:rPr dirty="0"/>
              <a:t>high</a:t>
            </a:r>
            <a:r>
              <a:rPr spc="-5" dirty="0"/>
              <a:t> </a:t>
            </a:r>
            <a:r>
              <a:rPr spc="-10" dirty="0"/>
              <a:t>school </a:t>
            </a:r>
            <a:r>
              <a:rPr dirty="0"/>
              <a:t>credits</a:t>
            </a:r>
            <a:r>
              <a:rPr spc="-30" dirty="0"/>
              <a:t> </a:t>
            </a:r>
            <a:r>
              <a:rPr dirty="0"/>
              <a:t>and</a:t>
            </a:r>
            <a:r>
              <a:rPr spc="-25" dirty="0"/>
              <a:t> </a:t>
            </a:r>
            <a:r>
              <a:rPr dirty="0"/>
              <a:t>are</a:t>
            </a:r>
            <a:r>
              <a:rPr spc="-25" dirty="0"/>
              <a:t> </a:t>
            </a:r>
            <a:r>
              <a:rPr dirty="0"/>
              <a:t>given</a:t>
            </a:r>
            <a:r>
              <a:rPr spc="-30" dirty="0"/>
              <a:t> </a:t>
            </a:r>
            <a:r>
              <a:rPr dirty="0"/>
              <a:t>up</a:t>
            </a:r>
            <a:r>
              <a:rPr spc="-25" dirty="0"/>
              <a:t> </a:t>
            </a:r>
            <a:r>
              <a:rPr dirty="0"/>
              <a:t>to</a:t>
            </a:r>
            <a:r>
              <a:rPr spc="-25" dirty="0"/>
              <a:t> </a:t>
            </a:r>
            <a:r>
              <a:rPr dirty="0"/>
              <a:t>2</a:t>
            </a:r>
            <a:r>
              <a:rPr spc="-30" dirty="0"/>
              <a:t> </a:t>
            </a:r>
            <a:r>
              <a:rPr dirty="0"/>
              <a:t>years</a:t>
            </a:r>
            <a:r>
              <a:rPr spc="-25" dirty="0"/>
              <a:t> </a:t>
            </a:r>
            <a:r>
              <a:rPr dirty="0"/>
              <a:t>to</a:t>
            </a:r>
            <a:r>
              <a:rPr spc="-25" dirty="0"/>
              <a:t> </a:t>
            </a:r>
            <a:r>
              <a:rPr dirty="0"/>
              <a:t>complete</a:t>
            </a:r>
            <a:r>
              <a:rPr spc="-30" dirty="0"/>
              <a:t> </a:t>
            </a:r>
            <a:r>
              <a:rPr dirty="0"/>
              <a:t>the</a:t>
            </a:r>
            <a:r>
              <a:rPr spc="-25" dirty="0"/>
              <a:t> </a:t>
            </a:r>
            <a:r>
              <a:rPr dirty="0"/>
              <a:t>program.</a:t>
            </a:r>
            <a:r>
              <a:rPr spc="-25" dirty="0"/>
              <a:t> </a:t>
            </a:r>
            <a:r>
              <a:rPr dirty="0"/>
              <a:t>Assistance</a:t>
            </a:r>
            <a:r>
              <a:rPr spc="-30" dirty="0"/>
              <a:t> </a:t>
            </a:r>
            <a:r>
              <a:rPr dirty="0"/>
              <a:t>with</a:t>
            </a:r>
            <a:r>
              <a:rPr spc="-25" dirty="0"/>
              <a:t> </a:t>
            </a:r>
            <a:r>
              <a:rPr dirty="0"/>
              <a:t>college</a:t>
            </a:r>
            <a:r>
              <a:rPr spc="-25" dirty="0"/>
              <a:t> </a:t>
            </a:r>
            <a:r>
              <a:rPr dirty="0"/>
              <a:t>and</a:t>
            </a:r>
            <a:r>
              <a:rPr spc="-25" dirty="0"/>
              <a:t> </a:t>
            </a:r>
            <a:r>
              <a:rPr spc="-10" dirty="0"/>
              <a:t>career </a:t>
            </a:r>
            <a:r>
              <a:rPr dirty="0"/>
              <a:t>planning</a:t>
            </a:r>
            <a:r>
              <a:rPr spc="-15" dirty="0"/>
              <a:t> </a:t>
            </a:r>
            <a:r>
              <a:rPr dirty="0"/>
              <a:t>is</a:t>
            </a:r>
            <a:r>
              <a:rPr spc="-15" dirty="0"/>
              <a:t> </a:t>
            </a:r>
            <a:r>
              <a:rPr dirty="0"/>
              <a:t>also</a:t>
            </a:r>
            <a:r>
              <a:rPr spc="-10" dirty="0"/>
              <a:t> </a:t>
            </a:r>
            <a:r>
              <a:rPr dirty="0"/>
              <a:t>available</a:t>
            </a:r>
            <a:r>
              <a:rPr spc="-15" dirty="0"/>
              <a:t> </a:t>
            </a:r>
            <a:r>
              <a:rPr dirty="0"/>
              <a:t>to</a:t>
            </a:r>
            <a:r>
              <a:rPr spc="-10" dirty="0"/>
              <a:t> students.</a:t>
            </a:r>
          </a:p>
          <a:p>
            <a:pPr>
              <a:lnSpc>
                <a:spcPct val="100000"/>
              </a:lnSpc>
              <a:spcBef>
                <a:spcPts val="40"/>
              </a:spcBef>
            </a:pPr>
            <a:endParaRPr sz="1250" dirty="0"/>
          </a:p>
          <a:p>
            <a:pPr marL="12700">
              <a:lnSpc>
                <a:spcPct val="100000"/>
              </a:lnSpc>
            </a:pPr>
            <a:r>
              <a:rPr sz="2800" b="1" dirty="0">
                <a:solidFill>
                  <a:srgbClr val="961A1D"/>
                </a:solidFill>
                <a:latin typeface="DIN-Bold"/>
                <a:cs typeface="DIN-Bold"/>
              </a:rPr>
              <a:t>How</a:t>
            </a:r>
            <a:r>
              <a:rPr sz="2800" b="1" spc="-85" dirty="0">
                <a:solidFill>
                  <a:srgbClr val="961A1D"/>
                </a:solidFill>
                <a:latin typeface="DIN-Bold"/>
                <a:cs typeface="DIN-Bold"/>
              </a:rPr>
              <a:t> </a:t>
            </a:r>
            <a:r>
              <a:rPr sz="2800" b="1" dirty="0">
                <a:solidFill>
                  <a:srgbClr val="961A1D"/>
                </a:solidFill>
                <a:latin typeface="DIN-Bold"/>
                <a:cs typeface="DIN-Bold"/>
              </a:rPr>
              <a:t>YOU</a:t>
            </a:r>
            <a:r>
              <a:rPr sz="2800" b="1" spc="-80" dirty="0">
                <a:solidFill>
                  <a:srgbClr val="961A1D"/>
                </a:solidFill>
                <a:latin typeface="DIN-Bold"/>
                <a:cs typeface="DIN-Bold"/>
              </a:rPr>
              <a:t> </a:t>
            </a:r>
            <a:r>
              <a:rPr sz="2800" b="1" dirty="0">
                <a:solidFill>
                  <a:srgbClr val="961A1D"/>
                </a:solidFill>
                <a:latin typeface="DIN-Bold"/>
                <a:cs typeface="DIN-Bold"/>
              </a:rPr>
              <a:t>can</a:t>
            </a:r>
            <a:r>
              <a:rPr sz="2800" b="1" spc="-80" dirty="0">
                <a:solidFill>
                  <a:srgbClr val="961A1D"/>
                </a:solidFill>
                <a:latin typeface="DIN-Bold"/>
                <a:cs typeface="DIN-Bold"/>
              </a:rPr>
              <a:t> </a:t>
            </a:r>
            <a:r>
              <a:rPr sz="2800" b="1" dirty="0">
                <a:solidFill>
                  <a:srgbClr val="961A1D"/>
                </a:solidFill>
                <a:latin typeface="DIN-Bold"/>
                <a:cs typeface="DIN-Bold"/>
              </a:rPr>
              <a:t>give</a:t>
            </a:r>
            <a:r>
              <a:rPr sz="2800" b="1" spc="-85" dirty="0">
                <a:solidFill>
                  <a:srgbClr val="961A1D"/>
                </a:solidFill>
                <a:latin typeface="DIN-Bold"/>
                <a:cs typeface="DIN-Bold"/>
              </a:rPr>
              <a:t> </a:t>
            </a:r>
            <a:r>
              <a:rPr sz="2800" b="1" spc="-10" dirty="0">
                <a:solidFill>
                  <a:srgbClr val="961A1D"/>
                </a:solidFill>
                <a:latin typeface="DIN-Bold"/>
                <a:cs typeface="DIN-Bold"/>
              </a:rPr>
              <a:t>HOPE.</a:t>
            </a:r>
            <a:endParaRPr sz="2800" dirty="0">
              <a:latin typeface="DIN-Bold"/>
              <a:cs typeface="DIN-Bold"/>
            </a:endParaRPr>
          </a:p>
          <a:p>
            <a:pPr marL="12700" marR="98425">
              <a:lnSpc>
                <a:spcPct val="100000"/>
              </a:lnSpc>
              <a:spcBef>
                <a:spcPts val="1030"/>
              </a:spcBef>
            </a:pPr>
            <a:r>
              <a:rPr i="1" dirty="0">
                <a:latin typeface="DIN-RegularItalic"/>
                <a:cs typeface="DIN-RegularItalic"/>
              </a:rPr>
              <a:t>Gale</a:t>
            </a:r>
            <a:r>
              <a:rPr i="1" spc="-20" dirty="0">
                <a:latin typeface="DIN-RegularItalic"/>
                <a:cs typeface="DIN-RegularItalic"/>
              </a:rPr>
              <a:t> </a:t>
            </a:r>
            <a:r>
              <a:rPr i="1" dirty="0">
                <a:latin typeface="DIN-RegularItalic"/>
                <a:cs typeface="DIN-RegularItalic"/>
              </a:rPr>
              <a:t>Presents:</a:t>
            </a:r>
            <a:r>
              <a:rPr i="1" spc="-20" dirty="0">
                <a:latin typeface="DIN-RegularItalic"/>
                <a:cs typeface="DIN-RegularItalic"/>
              </a:rPr>
              <a:t> </a:t>
            </a:r>
            <a:r>
              <a:rPr i="1" dirty="0">
                <a:latin typeface="DIN-RegularItalic"/>
                <a:cs typeface="DIN-RegularItalic"/>
              </a:rPr>
              <a:t>Excel</a:t>
            </a:r>
            <a:r>
              <a:rPr i="1" spc="-15" dirty="0">
                <a:latin typeface="DIN-RegularItalic"/>
                <a:cs typeface="DIN-RegularItalic"/>
              </a:rPr>
              <a:t> </a:t>
            </a:r>
            <a:r>
              <a:rPr i="1" dirty="0">
                <a:latin typeface="DIN-RegularItalic"/>
                <a:cs typeface="DIN-RegularItalic"/>
              </a:rPr>
              <a:t>Adult</a:t>
            </a:r>
            <a:r>
              <a:rPr i="1" spc="-20" dirty="0">
                <a:latin typeface="DIN-RegularItalic"/>
                <a:cs typeface="DIN-RegularItalic"/>
              </a:rPr>
              <a:t> </a:t>
            </a:r>
            <a:r>
              <a:rPr i="1" dirty="0">
                <a:latin typeface="DIN-RegularItalic"/>
                <a:cs typeface="DIN-RegularItalic"/>
              </a:rPr>
              <a:t>High</a:t>
            </a:r>
            <a:r>
              <a:rPr i="1" spc="-20" dirty="0">
                <a:latin typeface="DIN-RegularItalic"/>
                <a:cs typeface="DIN-RegularItalic"/>
              </a:rPr>
              <a:t> </a:t>
            </a:r>
            <a:r>
              <a:rPr i="1" dirty="0">
                <a:latin typeface="DIN-RegularItalic"/>
                <a:cs typeface="DIN-RegularItalic"/>
              </a:rPr>
              <a:t>School</a:t>
            </a:r>
            <a:r>
              <a:rPr i="1" spc="-5" dirty="0">
                <a:latin typeface="DIN-RegularItalic"/>
                <a:cs typeface="DIN-RegularItalic"/>
              </a:rPr>
              <a:t> </a:t>
            </a:r>
            <a:r>
              <a:rPr dirty="0"/>
              <a:t>enrollment</a:t>
            </a:r>
            <a:r>
              <a:rPr spc="-15" dirty="0"/>
              <a:t> </a:t>
            </a:r>
            <a:r>
              <a:rPr dirty="0"/>
              <a:t>is</a:t>
            </a:r>
            <a:r>
              <a:rPr spc="-20" dirty="0"/>
              <a:t> </a:t>
            </a:r>
            <a:r>
              <a:rPr dirty="0"/>
              <a:t>free</a:t>
            </a:r>
            <a:r>
              <a:rPr spc="-20" dirty="0"/>
              <a:t> </a:t>
            </a:r>
            <a:r>
              <a:rPr dirty="0"/>
              <a:t>to</a:t>
            </a:r>
            <a:r>
              <a:rPr spc="-20" dirty="0"/>
              <a:t> </a:t>
            </a:r>
            <a:r>
              <a:rPr dirty="0"/>
              <a:t>qualified</a:t>
            </a:r>
            <a:r>
              <a:rPr spc="-20" dirty="0"/>
              <a:t> </a:t>
            </a:r>
            <a:r>
              <a:rPr dirty="0"/>
              <a:t>students.</a:t>
            </a:r>
            <a:r>
              <a:rPr spc="285" dirty="0"/>
              <a:t> </a:t>
            </a:r>
            <a:r>
              <a:rPr dirty="0"/>
              <a:t>They</a:t>
            </a:r>
            <a:r>
              <a:rPr spc="-20" dirty="0"/>
              <a:t> must </a:t>
            </a:r>
            <a:r>
              <a:rPr spc="-10" dirty="0"/>
              <a:t>successfully </a:t>
            </a:r>
            <a:r>
              <a:rPr dirty="0"/>
              <a:t>complete</a:t>
            </a:r>
            <a:r>
              <a:rPr spc="-10" dirty="0"/>
              <a:t> </a:t>
            </a:r>
            <a:r>
              <a:rPr dirty="0"/>
              <a:t>the</a:t>
            </a:r>
            <a:r>
              <a:rPr spc="-10" dirty="0"/>
              <a:t> prerequisite</a:t>
            </a:r>
            <a:r>
              <a:rPr spc="-5" dirty="0"/>
              <a:t> </a:t>
            </a:r>
            <a:r>
              <a:rPr dirty="0"/>
              <a:t>life</a:t>
            </a:r>
            <a:r>
              <a:rPr spc="-10" dirty="0"/>
              <a:t> </a:t>
            </a:r>
            <a:r>
              <a:rPr dirty="0"/>
              <a:t>skills</a:t>
            </a:r>
            <a:r>
              <a:rPr spc="-10" dirty="0"/>
              <a:t> </a:t>
            </a:r>
            <a:r>
              <a:rPr dirty="0"/>
              <a:t>course</a:t>
            </a:r>
            <a:r>
              <a:rPr spc="-5" dirty="0"/>
              <a:t> </a:t>
            </a:r>
            <a:r>
              <a:rPr dirty="0"/>
              <a:t>and</a:t>
            </a:r>
            <a:r>
              <a:rPr spc="-10" dirty="0"/>
              <a:t> </a:t>
            </a:r>
            <a:r>
              <a:rPr dirty="0"/>
              <a:t>participate</a:t>
            </a:r>
            <a:r>
              <a:rPr spc="-10" dirty="0"/>
              <a:t> </a:t>
            </a:r>
            <a:r>
              <a:rPr dirty="0"/>
              <a:t>in</a:t>
            </a:r>
            <a:r>
              <a:rPr spc="-10" dirty="0"/>
              <a:t> </a:t>
            </a:r>
            <a:r>
              <a:rPr dirty="0"/>
              <a:t>a</a:t>
            </a:r>
            <a:r>
              <a:rPr spc="-5" dirty="0"/>
              <a:t> </a:t>
            </a:r>
            <a:r>
              <a:rPr dirty="0"/>
              <a:t>library</a:t>
            </a:r>
            <a:r>
              <a:rPr spc="-10" dirty="0"/>
              <a:t> interview. </a:t>
            </a:r>
            <a:r>
              <a:rPr dirty="0"/>
              <a:t>If</a:t>
            </a:r>
            <a:r>
              <a:rPr spc="-5" dirty="0"/>
              <a:t> </a:t>
            </a:r>
            <a:r>
              <a:rPr spc="-25" dirty="0"/>
              <a:t>the </a:t>
            </a:r>
            <a:r>
              <a:rPr dirty="0"/>
              <a:t>student</a:t>
            </a:r>
            <a:r>
              <a:rPr spc="-20" dirty="0"/>
              <a:t> </a:t>
            </a:r>
            <a:r>
              <a:rPr dirty="0"/>
              <a:t>has</a:t>
            </a:r>
            <a:r>
              <a:rPr spc="-20" dirty="0"/>
              <a:t> </a:t>
            </a:r>
            <a:r>
              <a:rPr dirty="0"/>
              <a:t>demonstrated</a:t>
            </a:r>
            <a:r>
              <a:rPr spc="-20" dirty="0"/>
              <a:t> </a:t>
            </a:r>
            <a:r>
              <a:rPr dirty="0"/>
              <a:t>their</a:t>
            </a:r>
            <a:r>
              <a:rPr spc="-20" dirty="0"/>
              <a:t> </a:t>
            </a:r>
            <a:r>
              <a:rPr dirty="0"/>
              <a:t>commitment</a:t>
            </a:r>
            <a:r>
              <a:rPr spc="-20" dirty="0"/>
              <a:t> </a:t>
            </a:r>
            <a:r>
              <a:rPr dirty="0"/>
              <a:t>to</a:t>
            </a:r>
            <a:r>
              <a:rPr spc="-15" dirty="0"/>
              <a:t> </a:t>
            </a:r>
            <a:r>
              <a:rPr dirty="0"/>
              <a:t>earning</a:t>
            </a:r>
            <a:r>
              <a:rPr spc="-20" dirty="0"/>
              <a:t> </a:t>
            </a:r>
            <a:r>
              <a:rPr dirty="0"/>
              <a:t>their</a:t>
            </a:r>
            <a:r>
              <a:rPr spc="-20" dirty="0"/>
              <a:t> </a:t>
            </a:r>
            <a:r>
              <a:rPr dirty="0"/>
              <a:t>diploma</a:t>
            </a:r>
            <a:r>
              <a:rPr spc="-20" dirty="0"/>
              <a:t> </a:t>
            </a:r>
            <a:r>
              <a:rPr dirty="0"/>
              <a:t>through</a:t>
            </a:r>
            <a:r>
              <a:rPr spc="-20" dirty="0"/>
              <a:t> </a:t>
            </a:r>
            <a:r>
              <a:rPr dirty="0"/>
              <a:t>this</a:t>
            </a:r>
            <a:r>
              <a:rPr spc="-20" dirty="0"/>
              <a:t> </a:t>
            </a:r>
            <a:r>
              <a:rPr dirty="0"/>
              <a:t>program,</a:t>
            </a:r>
            <a:r>
              <a:rPr spc="-15" dirty="0"/>
              <a:t> </a:t>
            </a:r>
            <a:r>
              <a:rPr spc="-25" dirty="0"/>
              <a:t>the </a:t>
            </a:r>
            <a:r>
              <a:rPr dirty="0"/>
              <a:t>library</a:t>
            </a:r>
            <a:r>
              <a:rPr spc="-25" dirty="0"/>
              <a:t> </a:t>
            </a:r>
            <a:r>
              <a:rPr dirty="0"/>
              <a:t>can</a:t>
            </a:r>
            <a:r>
              <a:rPr spc="-15" dirty="0"/>
              <a:t> </a:t>
            </a:r>
            <a:r>
              <a:rPr dirty="0"/>
              <a:t>choose</a:t>
            </a:r>
            <a:r>
              <a:rPr spc="-15" dirty="0"/>
              <a:t> </a:t>
            </a:r>
            <a:r>
              <a:rPr dirty="0"/>
              <a:t>to</a:t>
            </a:r>
            <a:r>
              <a:rPr spc="-10" dirty="0"/>
              <a:t> </a:t>
            </a:r>
            <a:r>
              <a:rPr dirty="0"/>
              <a:t>award</a:t>
            </a:r>
            <a:r>
              <a:rPr spc="-15" dirty="0"/>
              <a:t> </a:t>
            </a:r>
            <a:r>
              <a:rPr dirty="0"/>
              <a:t>the</a:t>
            </a:r>
            <a:r>
              <a:rPr spc="-15" dirty="0"/>
              <a:t> </a:t>
            </a:r>
            <a:r>
              <a:rPr dirty="0"/>
              <a:t>student</a:t>
            </a:r>
            <a:r>
              <a:rPr spc="-15" dirty="0"/>
              <a:t> </a:t>
            </a:r>
            <a:r>
              <a:rPr dirty="0"/>
              <a:t>a</a:t>
            </a:r>
            <a:r>
              <a:rPr spc="-10" dirty="0"/>
              <a:t> scholarship.</a:t>
            </a:r>
          </a:p>
        </p:txBody>
      </p:sp>
      <p:sp>
        <p:nvSpPr>
          <p:cNvPr id="4" name="object 4"/>
          <p:cNvSpPr txBox="1"/>
          <p:nvPr/>
        </p:nvSpPr>
        <p:spPr>
          <a:xfrm>
            <a:off x="228600" y="8589264"/>
            <a:ext cx="7315200" cy="822960"/>
          </a:xfrm>
          <a:prstGeom prst="rect">
            <a:avLst/>
          </a:prstGeom>
          <a:solidFill>
            <a:srgbClr val="414042"/>
          </a:solidFill>
        </p:spPr>
        <p:txBody>
          <a:bodyPr vert="horz" wrap="square" lIns="0" tIns="4445" rIns="0" bIns="0" rtlCol="0">
            <a:spAutoFit/>
          </a:bodyPr>
          <a:lstStyle/>
          <a:p>
            <a:pPr marL="0" marR="0" lvl="0" indent="0" defTabSz="914400" eaLnBrk="1" fontAlgn="auto" latinLnBrk="0" hangingPunct="1">
              <a:lnSpc>
                <a:spcPct val="100000"/>
              </a:lnSpc>
              <a:spcBef>
                <a:spcPts val="3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Times New Roman"/>
              <a:cs typeface="Times New Roman"/>
            </a:endParaRPr>
          </a:p>
          <a:p>
            <a:pPr marL="5715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10" normalizeH="0" baseline="0" noProof="0" dirty="0">
                <a:ln>
                  <a:noFill/>
                </a:ln>
                <a:solidFill>
                  <a:srgbClr val="F4D16D"/>
                </a:solidFill>
                <a:effectLst/>
                <a:uLnTx/>
                <a:uFillTx/>
                <a:latin typeface="DIN-Regular"/>
                <a:cs typeface="DIN-Regular"/>
              </a:rPr>
              <a:t>Your</a:t>
            </a:r>
            <a:r>
              <a:rPr kumimoji="0" sz="1400" b="0" i="0" u="none" strike="noStrike" kern="0" cap="none" spc="-3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gift</a:t>
            </a:r>
            <a:r>
              <a:rPr kumimoji="0" sz="1400" b="0" i="0" u="none" strike="noStrike" kern="0" cap="none" spc="-2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for</a:t>
            </a:r>
            <a:r>
              <a:rPr kumimoji="0" sz="1400" b="0" i="0" u="none" strike="noStrike" kern="0" cap="none" spc="-45" normalizeH="0" baseline="0" noProof="0" dirty="0">
                <a:ln>
                  <a:noFill/>
                </a:ln>
                <a:solidFill>
                  <a:srgbClr val="F4D16D"/>
                </a:solidFill>
                <a:effectLst/>
                <a:uLnTx/>
                <a:uFillTx/>
                <a:latin typeface="DIN-Regular"/>
                <a:cs typeface="DIN-Regular"/>
              </a:rPr>
              <a:t> </a:t>
            </a:r>
            <a:r>
              <a:rPr kumimoji="0" sz="1400" b="0" i="1" u="none" strike="noStrike" kern="0" cap="none" spc="0" normalizeH="0" baseline="0" noProof="0" dirty="0">
                <a:ln>
                  <a:noFill/>
                </a:ln>
                <a:solidFill>
                  <a:srgbClr val="F4D16D"/>
                </a:solidFill>
                <a:effectLst/>
                <a:uLnTx/>
                <a:uFillTx/>
                <a:latin typeface="DIN-RegularItalic"/>
                <a:cs typeface="DIN-RegularItalic"/>
              </a:rPr>
              <a:t>Gale</a:t>
            </a:r>
            <a:r>
              <a:rPr kumimoji="0" sz="1400" b="0" i="1" u="none" strike="noStrike" kern="0" cap="none" spc="-20" normalizeH="0" baseline="0" noProof="0" dirty="0">
                <a:ln>
                  <a:noFill/>
                </a:ln>
                <a:solidFill>
                  <a:srgbClr val="F4D16D"/>
                </a:solidFill>
                <a:effectLst/>
                <a:uLnTx/>
                <a:uFillTx/>
                <a:latin typeface="DIN-RegularItalic"/>
                <a:cs typeface="DIN-RegularItalic"/>
              </a:rPr>
              <a:t> </a:t>
            </a:r>
            <a:r>
              <a:rPr kumimoji="0" sz="1400" b="0" i="1" u="none" strike="noStrike" kern="0" cap="none" spc="0" normalizeH="0" baseline="0" noProof="0" dirty="0">
                <a:ln>
                  <a:noFill/>
                </a:ln>
                <a:solidFill>
                  <a:srgbClr val="F4D16D"/>
                </a:solidFill>
                <a:effectLst/>
                <a:uLnTx/>
                <a:uFillTx/>
                <a:latin typeface="DIN-RegularItalic"/>
                <a:cs typeface="DIN-RegularItalic"/>
              </a:rPr>
              <a:t>Presents:</a:t>
            </a:r>
            <a:r>
              <a:rPr kumimoji="0" sz="1400" b="0" i="1" u="none" strike="noStrike" kern="0" cap="none" spc="-25" normalizeH="0" baseline="0" noProof="0" dirty="0">
                <a:ln>
                  <a:noFill/>
                </a:ln>
                <a:solidFill>
                  <a:srgbClr val="F4D16D"/>
                </a:solidFill>
                <a:effectLst/>
                <a:uLnTx/>
                <a:uFillTx/>
                <a:latin typeface="DIN-RegularItalic"/>
                <a:cs typeface="DIN-RegularItalic"/>
              </a:rPr>
              <a:t> </a:t>
            </a:r>
            <a:r>
              <a:rPr kumimoji="0" sz="1400" b="0" i="1" u="none" strike="noStrike" kern="0" cap="none" spc="0" normalizeH="0" baseline="0" noProof="0" dirty="0">
                <a:ln>
                  <a:noFill/>
                </a:ln>
                <a:solidFill>
                  <a:srgbClr val="F4D16D"/>
                </a:solidFill>
                <a:effectLst/>
                <a:uLnTx/>
                <a:uFillTx/>
                <a:latin typeface="DIN-RegularItalic"/>
                <a:cs typeface="DIN-RegularItalic"/>
              </a:rPr>
              <a:t>Excel</a:t>
            </a:r>
            <a:r>
              <a:rPr kumimoji="0" sz="1400" b="0" i="1" u="none" strike="noStrike" kern="0" cap="none" spc="-20" normalizeH="0" baseline="0" noProof="0" dirty="0">
                <a:ln>
                  <a:noFill/>
                </a:ln>
                <a:solidFill>
                  <a:srgbClr val="F4D16D"/>
                </a:solidFill>
                <a:effectLst/>
                <a:uLnTx/>
                <a:uFillTx/>
                <a:latin typeface="DIN-RegularItalic"/>
                <a:cs typeface="DIN-RegularItalic"/>
              </a:rPr>
              <a:t> </a:t>
            </a:r>
            <a:r>
              <a:rPr kumimoji="0" sz="1400" b="0" i="1" u="none" strike="noStrike" kern="0" cap="none" spc="0" normalizeH="0" baseline="0" noProof="0" dirty="0">
                <a:ln>
                  <a:noFill/>
                </a:ln>
                <a:solidFill>
                  <a:srgbClr val="F4D16D"/>
                </a:solidFill>
                <a:effectLst/>
                <a:uLnTx/>
                <a:uFillTx/>
                <a:latin typeface="DIN-RegularItalic"/>
                <a:cs typeface="DIN-RegularItalic"/>
              </a:rPr>
              <a:t>Adult</a:t>
            </a:r>
            <a:r>
              <a:rPr kumimoji="0" sz="1400" b="0" i="1" u="none" strike="noStrike" kern="0" cap="none" spc="-20" normalizeH="0" baseline="0" noProof="0" dirty="0">
                <a:ln>
                  <a:noFill/>
                </a:ln>
                <a:solidFill>
                  <a:srgbClr val="F4D16D"/>
                </a:solidFill>
                <a:effectLst/>
                <a:uLnTx/>
                <a:uFillTx/>
                <a:latin typeface="DIN-RegularItalic"/>
                <a:cs typeface="DIN-RegularItalic"/>
              </a:rPr>
              <a:t> </a:t>
            </a:r>
            <a:r>
              <a:rPr kumimoji="0" sz="1400" b="0" i="1" u="none" strike="noStrike" kern="0" cap="none" spc="0" normalizeH="0" baseline="0" noProof="0" dirty="0">
                <a:ln>
                  <a:noFill/>
                </a:ln>
                <a:solidFill>
                  <a:srgbClr val="F4D16D"/>
                </a:solidFill>
                <a:effectLst/>
                <a:uLnTx/>
                <a:uFillTx/>
                <a:latin typeface="DIN-RegularItalic"/>
                <a:cs typeface="DIN-RegularItalic"/>
              </a:rPr>
              <a:t>High</a:t>
            </a:r>
            <a:r>
              <a:rPr kumimoji="0" sz="1400" b="0" i="1" u="none" strike="noStrike" kern="0" cap="none" spc="-25" normalizeH="0" baseline="0" noProof="0" dirty="0">
                <a:ln>
                  <a:noFill/>
                </a:ln>
                <a:solidFill>
                  <a:srgbClr val="F4D16D"/>
                </a:solidFill>
                <a:effectLst/>
                <a:uLnTx/>
                <a:uFillTx/>
                <a:latin typeface="DIN-RegularItalic"/>
                <a:cs typeface="DIN-RegularItalic"/>
              </a:rPr>
              <a:t> </a:t>
            </a:r>
            <a:r>
              <a:rPr kumimoji="0" sz="1400" b="0" i="1" u="none" strike="noStrike" kern="0" cap="none" spc="0" normalizeH="0" baseline="0" noProof="0" dirty="0">
                <a:ln>
                  <a:noFill/>
                </a:ln>
                <a:solidFill>
                  <a:srgbClr val="F4D16D"/>
                </a:solidFill>
                <a:effectLst/>
                <a:uLnTx/>
                <a:uFillTx/>
                <a:latin typeface="DIN-RegularItalic"/>
                <a:cs typeface="DIN-RegularItalic"/>
              </a:rPr>
              <a:t>School</a:t>
            </a:r>
            <a:r>
              <a:rPr kumimoji="0" sz="1400" b="0" i="1" u="none" strike="noStrike" kern="0" cap="none" spc="-30" normalizeH="0" baseline="0" noProof="0" dirty="0">
                <a:ln>
                  <a:noFill/>
                </a:ln>
                <a:solidFill>
                  <a:srgbClr val="F4D16D"/>
                </a:solidFill>
                <a:effectLst/>
                <a:uLnTx/>
                <a:uFillTx/>
                <a:latin typeface="DIN-RegularItalic"/>
                <a:cs typeface="DIN-RegularItalic"/>
              </a:rPr>
              <a:t> </a:t>
            </a:r>
            <a:r>
              <a:rPr kumimoji="0" sz="1400" b="0" i="0" u="none" strike="noStrike" kern="0" cap="none" spc="0" normalizeH="0" baseline="0" noProof="0" dirty="0">
                <a:ln>
                  <a:noFill/>
                </a:ln>
                <a:solidFill>
                  <a:srgbClr val="F4D16D"/>
                </a:solidFill>
                <a:effectLst/>
                <a:uLnTx/>
                <a:uFillTx/>
                <a:latin typeface="DIN-Regular"/>
                <a:cs typeface="DIN-Regular"/>
              </a:rPr>
              <a:t>ensures</a:t>
            </a:r>
            <a:r>
              <a:rPr kumimoji="0" sz="1400" b="0" i="0" u="none" strike="noStrike" kern="0" cap="none" spc="-20"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that</a:t>
            </a:r>
            <a:r>
              <a:rPr kumimoji="0" sz="1400" b="0" i="0" u="none" strike="noStrike" kern="0" cap="none" spc="-2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students</a:t>
            </a:r>
            <a:r>
              <a:rPr kumimoji="0" sz="1400" b="0" i="0" u="none" strike="noStrike" kern="0" cap="none" spc="-2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who</a:t>
            </a:r>
            <a:r>
              <a:rPr kumimoji="0" sz="1400" b="0" i="0" u="none" strike="noStrike" kern="0" cap="none" spc="-20"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are</a:t>
            </a:r>
            <a:r>
              <a:rPr kumimoji="0" sz="1400" b="0" i="0" u="none" strike="noStrike" kern="0" cap="none" spc="-45" normalizeH="0" baseline="0" noProof="0" dirty="0">
                <a:ln>
                  <a:noFill/>
                </a:ln>
                <a:solidFill>
                  <a:srgbClr val="F4D16D"/>
                </a:solidFill>
                <a:effectLst/>
                <a:uLnTx/>
                <a:uFillTx/>
                <a:latin typeface="DIN-Regular"/>
                <a:cs typeface="DIN-Regular"/>
              </a:rPr>
              <a:t> </a:t>
            </a:r>
            <a:r>
              <a:rPr kumimoji="0" sz="1400" b="0" i="0" u="none" strike="noStrike" kern="0" cap="none" spc="-10" normalizeH="0" baseline="0" noProof="0" dirty="0">
                <a:ln>
                  <a:noFill/>
                </a:ln>
                <a:solidFill>
                  <a:srgbClr val="F4D16D"/>
                </a:solidFill>
                <a:effectLst/>
                <a:uLnTx/>
                <a:uFillTx/>
                <a:latin typeface="DIN-Regular"/>
                <a:cs typeface="DIN-Regular"/>
              </a:rPr>
              <a:t>committed</a:t>
            </a:r>
            <a:endParaRPr kumimoji="0" sz="1400" b="0" i="0" u="none" strike="noStrike" kern="0" cap="none" spc="0" normalizeH="0" baseline="0" noProof="0">
              <a:ln>
                <a:noFill/>
              </a:ln>
              <a:solidFill>
                <a:sysClr val="windowText" lastClr="000000"/>
              </a:solidFill>
              <a:effectLst/>
              <a:uLnTx/>
              <a:uFillTx/>
              <a:latin typeface="DIN-Regular"/>
              <a:cs typeface="DIN-Regular"/>
            </a:endParaRPr>
          </a:p>
          <a:p>
            <a:pPr marL="57150" marR="0" lvl="0" indent="0" defTabSz="91440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F4D16D"/>
                </a:solidFill>
                <a:effectLst/>
                <a:uLnTx/>
                <a:uFillTx/>
                <a:latin typeface="DIN-Regular"/>
                <a:cs typeface="DIN-Regular"/>
              </a:rPr>
              <a:t>to</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seeking</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a high</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school</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education have</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the</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opportunity and</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the</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hope of</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a</a:t>
            </a:r>
            <a:r>
              <a:rPr kumimoji="0" sz="1400" b="0" i="0" u="none" strike="noStrike" kern="0" cap="none" spc="-5" normalizeH="0" baseline="0" noProof="0" dirty="0">
                <a:ln>
                  <a:noFill/>
                </a:ln>
                <a:solidFill>
                  <a:srgbClr val="F4D16D"/>
                </a:solidFill>
                <a:effectLst/>
                <a:uLnTx/>
                <a:uFillTx/>
                <a:latin typeface="DIN-Regular"/>
                <a:cs typeface="DIN-Regular"/>
              </a:rPr>
              <a:t> </a:t>
            </a:r>
            <a:r>
              <a:rPr kumimoji="0" sz="1400" b="0" i="0" u="none" strike="noStrike" kern="0" cap="none" spc="0" normalizeH="0" baseline="0" noProof="0" dirty="0">
                <a:ln>
                  <a:noFill/>
                </a:ln>
                <a:solidFill>
                  <a:srgbClr val="F4D16D"/>
                </a:solidFill>
                <a:effectLst/>
                <a:uLnTx/>
                <a:uFillTx/>
                <a:latin typeface="DIN-Regular"/>
                <a:cs typeface="DIN-Regular"/>
              </a:rPr>
              <a:t>bright </a:t>
            </a:r>
            <a:r>
              <a:rPr kumimoji="0" sz="1400" b="0" i="0" u="none" strike="noStrike" kern="0" cap="none" spc="-10" normalizeH="0" baseline="0" noProof="0" dirty="0">
                <a:ln>
                  <a:noFill/>
                </a:ln>
                <a:solidFill>
                  <a:srgbClr val="F4D16D"/>
                </a:solidFill>
                <a:effectLst/>
                <a:uLnTx/>
                <a:uFillTx/>
                <a:latin typeface="DIN-Regular"/>
                <a:cs typeface="DIN-Regular"/>
              </a:rPr>
              <a:t>future.</a:t>
            </a:r>
            <a:endParaRPr kumimoji="0" sz="1400" b="0" i="0" u="none" strike="noStrike" kern="0" cap="none" spc="0" normalizeH="0" baseline="0" noProof="0">
              <a:ln>
                <a:noFill/>
              </a:ln>
              <a:solidFill>
                <a:sysClr val="windowText" lastClr="000000"/>
              </a:solidFill>
              <a:effectLst/>
              <a:uLnTx/>
              <a:uFillTx/>
              <a:latin typeface="DIN-Regular"/>
              <a:cs typeface="DIN-Regular"/>
            </a:endParaRPr>
          </a:p>
        </p:txBody>
      </p:sp>
      <p:sp>
        <p:nvSpPr>
          <p:cNvPr id="5" name="object 5"/>
          <p:cNvSpPr/>
          <p:nvPr/>
        </p:nvSpPr>
        <p:spPr>
          <a:xfrm>
            <a:off x="12700" y="9559035"/>
            <a:ext cx="7759700" cy="499745"/>
          </a:xfrm>
          <a:custGeom>
            <a:avLst/>
            <a:gdLst/>
            <a:ahLst/>
            <a:cxnLst/>
            <a:rect l="l" t="t" r="r" b="b"/>
            <a:pathLst>
              <a:path w="7759700" h="499745">
                <a:moveTo>
                  <a:pt x="7759700" y="0"/>
                </a:moveTo>
                <a:lnTo>
                  <a:pt x="0" y="0"/>
                </a:lnTo>
                <a:lnTo>
                  <a:pt x="0" y="499364"/>
                </a:lnTo>
                <a:lnTo>
                  <a:pt x="7759700" y="499364"/>
                </a:lnTo>
                <a:lnTo>
                  <a:pt x="7759700" y="0"/>
                </a:lnTo>
                <a:close/>
              </a:path>
            </a:pathLst>
          </a:custGeom>
          <a:solidFill>
            <a:srgbClr val="961A1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80102" y="1451102"/>
            <a:ext cx="2892425" cy="1884045"/>
          </a:xfrm>
          <a:prstGeom prst="rect">
            <a:avLst/>
          </a:prstGeom>
          <a:solidFill>
            <a:srgbClr val="231F20">
              <a:alpha val="63998"/>
            </a:srgbClr>
          </a:solidFill>
        </p:spPr>
        <p:txBody>
          <a:bodyPr vert="horz" wrap="square" lIns="0" tIns="182880" rIns="0" bIns="0" rtlCol="0">
            <a:spAutoFit/>
          </a:bodyPr>
          <a:lstStyle/>
          <a:p>
            <a:pPr marL="312420" marR="0" lvl="0" indent="0" defTabSz="914400" eaLnBrk="1" fontAlgn="auto" latinLnBrk="0" hangingPunct="1">
              <a:lnSpc>
                <a:spcPct val="100000"/>
              </a:lnSpc>
              <a:spcBef>
                <a:spcPts val="1440"/>
              </a:spcBef>
              <a:spcAft>
                <a:spcPts val="0"/>
              </a:spcAft>
              <a:buClrTx/>
              <a:buSzTx/>
              <a:buFontTx/>
              <a:buNone/>
              <a:tabLst/>
              <a:defRPr/>
            </a:pPr>
            <a:r>
              <a:rPr kumimoji="0" sz="2900" b="0" i="0" u="none" strike="noStrike" kern="0" cap="none" spc="0" normalizeH="0" baseline="0" noProof="0" dirty="0">
                <a:ln>
                  <a:noFill/>
                </a:ln>
                <a:solidFill>
                  <a:srgbClr val="FFFFFF"/>
                </a:solidFill>
                <a:effectLst/>
                <a:uLnTx/>
                <a:uFillTx/>
                <a:latin typeface="DIN-Regular"/>
                <a:cs typeface="DIN-Regular"/>
              </a:rPr>
              <a:t>YOU</a:t>
            </a:r>
            <a:r>
              <a:rPr kumimoji="0" sz="2900" b="0" i="0" u="none" strike="noStrike" kern="0" cap="none" spc="-30" normalizeH="0" baseline="0" noProof="0" dirty="0">
                <a:ln>
                  <a:noFill/>
                </a:ln>
                <a:solidFill>
                  <a:srgbClr val="FFFFFF"/>
                </a:solidFill>
                <a:effectLst/>
                <a:uLnTx/>
                <a:uFillTx/>
                <a:latin typeface="DIN-Regular"/>
                <a:cs typeface="DIN-Regular"/>
              </a:rPr>
              <a:t> </a:t>
            </a:r>
            <a:r>
              <a:rPr kumimoji="0" sz="2900" b="0" i="0" u="none" strike="noStrike" kern="0" cap="none" spc="0" normalizeH="0" baseline="0" noProof="0" dirty="0">
                <a:ln>
                  <a:noFill/>
                </a:ln>
                <a:solidFill>
                  <a:srgbClr val="FFFFFF"/>
                </a:solidFill>
                <a:effectLst/>
                <a:uLnTx/>
                <a:uFillTx/>
                <a:latin typeface="DIN-Regular"/>
                <a:cs typeface="DIN-Regular"/>
              </a:rPr>
              <a:t>CAN</a:t>
            </a:r>
            <a:r>
              <a:rPr kumimoji="0" sz="2900" b="0" i="0" u="none" strike="noStrike" kern="0" cap="none" spc="-30" normalizeH="0" baseline="0" noProof="0" dirty="0">
                <a:ln>
                  <a:noFill/>
                </a:ln>
                <a:solidFill>
                  <a:srgbClr val="FFFFFF"/>
                </a:solidFill>
                <a:effectLst/>
                <a:uLnTx/>
                <a:uFillTx/>
                <a:latin typeface="DIN-Regular"/>
                <a:cs typeface="DIN-Regular"/>
              </a:rPr>
              <a:t> </a:t>
            </a:r>
            <a:r>
              <a:rPr kumimoji="0" sz="2900" b="0" i="0" u="none" strike="noStrike" kern="0" cap="none" spc="-20" normalizeH="0" baseline="0" noProof="0" dirty="0">
                <a:ln>
                  <a:noFill/>
                </a:ln>
                <a:solidFill>
                  <a:srgbClr val="FFFFFF"/>
                </a:solidFill>
                <a:effectLst/>
                <a:uLnTx/>
                <a:uFillTx/>
                <a:latin typeface="DIN-Regular"/>
                <a:cs typeface="DIN-Regular"/>
              </a:rPr>
              <a:t>GIVE</a:t>
            </a:r>
            <a:endParaRPr kumimoji="0" sz="2900" b="0" i="0" u="none" strike="noStrike" kern="0" cap="none" spc="0" normalizeH="0" baseline="0" noProof="0">
              <a:ln>
                <a:noFill/>
              </a:ln>
              <a:solidFill>
                <a:sysClr val="windowText" lastClr="000000"/>
              </a:solidFill>
              <a:effectLst/>
              <a:uLnTx/>
              <a:uFillTx/>
              <a:latin typeface="DIN-Regular"/>
              <a:cs typeface="DIN-Regular"/>
            </a:endParaRPr>
          </a:p>
          <a:p>
            <a:pPr marL="386080" marR="0" lvl="0" indent="0" defTabSz="914400" eaLnBrk="1" fontAlgn="auto" latinLnBrk="0" hangingPunct="1">
              <a:lnSpc>
                <a:spcPct val="100000"/>
              </a:lnSpc>
              <a:spcBef>
                <a:spcPts val="820"/>
              </a:spcBef>
              <a:spcAft>
                <a:spcPts val="0"/>
              </a:spcAft>
              <a:buClrTx/>
              <a:buSzTx/>
              <a:buFontTx/>
              <a:buNone/>
              <a:tabLst/>
              <a:defRPr/>
            </a:pPr>
            <a:r>
              <a:rPr kumimoji="0" sz="7000" b="1" i="0" u="none" strike="noStrike" kern="0" cap="none" spc="-20" normalizeH="0" baseline="0" noProof="0" dirty="0">
                <a:ln>
                  <a:noFill/>
                </a:ln>
                <a:solidFill>
                  <a:srgbClr val="F4D16D"/>
                </a:solidFill>
                <a:effectLst/>
                <a:uLnTx/>
                <a:uFillTx/>
                <a:latin typeface="DIN-Bold"/>
                <a:cs typeface="DIN-Bold"/>
              </a:rPr>
              <a:t>HOPE</a:t>
            </a:r>
            <a:endParaRPr kumimoji="0" sz="7000" b="0" i="0" u="none" strike="noStrike" kern="0" cap="none" spc="0" normalizeH="0" baseline="0" noProof="0">
              <a:ln>
                <a:noFill/>
              </a:ln>
              <a:solidFill>
                <a:sysClr val="windowText" lastClr="000000"/>
              </a:solidFill>
              <a:effectLst/>
              <a:uLnTx/>
              <a:uFillTx/>
              <a:latin typeface="DIN-Bold"/>
              <a:cs typeface="DIN-Bold"/>
            </a:endParaRPr>
          </a:p>
        </p:txBody>
      </p:sp>
      <p:grpSp>
        <p:nvGrpSpPr>
          <p:cNvPr id="12" name="object 12"/>
          <p:cNvGrpSpPr/>
          <p:nvPr/>
        </p:nvGrpSpPr>
        <p:grpSpPr>
          <a:xfrm>
            <a:off x="191260" y="7781989"/>
            <a:ext cx="3886200" cy="508634"/>
            <a:chOff x="191262" y="7835392"/>
            <a:chExt cx="3886200" cy="508634"/>
          </a:xfrm>
        </p:grpSpPr>
        <p:sp>
          <p:nvSpPr>
            <p:cNvPr id="13" name="object 13"/>
            <p:cNvSpPr/>
            <p:nvPr/>
          </p:nvSpPr>
          <p:spPr>
            <a:xfrm>
              <a:off x="191262" y="7870444"/>
              <a:ext cx="3886200" cy="439420"/>
            </a:xfrm>
            <a:custGeom>
              <a:avLst/>
              <a:gdLst/>
              <a:ahLst/>
              <a:cxnLst/>
              <a:rect l="l" t="t" r="r" b="b"/>
              <a:pathLst>
                <a:path w="3886200" h="439420">
                  <a:moveTo>
                    <a:pt x="3886200" y="0"/>
                  </a:moveTo>
                  <a:lnTo>
                    <a:pt x="0" y="0"/>
                  </a:lnTo>
                  <a:lnTo>
                    <a:pt x="0" y="438911"/>
                  </a:lnTo>
                  <a:lnTo>
                    <a:pt x="3886200" y="438911"/>
                  </a:lnTo>
                  <a:lnTo>
                    <a:pt x="3886200" y="0"/>
                  </a:lnTo>
                  <a:close/>
                </a:path>
              </a:pathLst>
            </a:custGeom>
            <a:solidFill>
              <a:srgbClr val="F4D1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191262" y="7835392"/>
              <a:ext cx="3886200" cy="508634"/>
            </a:xfrm>
            <a:custGeom>
              <a:avLst/>
              <a:gdLst/>
              <a:ahLst/>
              <a:cxnLst/>
              <a:rect l="l" t="t" r="r" b="b"/>
              <a:pathLst>
                <a:path w="3886200" h="508634">
                  <a:moveTo>
                    <a:pt x="3886200" y="470408"/>
                  </a:moveTo>
                  <a:lnTo>
                    <a:pt x="0" y="470408"/>
                  </a:lnTo>
                  <a:lnTo>
                    <a:pt x="0" y="508508"/>
                  </a:lnTo>
                  <a:lnTo>
                    <a:pt x="3886200" y="508508"/>
                  </a:lnTo>
                  <a:lnTo>
                    <a:pt x="3886200" y="470408"/>
                  </a:lnTo>
                  <a:close/>
                </a:path>
                <a:path w="3886200" h="508634">
                  <a:moveTo>
                    <a:pt x="3886200" y="0"/>
                  </a:moveTo>
                  <a:lnTo>
                    <a:pt x="0" y="0"/>
                  </a:lnTo>
                  <a:lnTo>
                    <a:pt x="0" y="38100"/>
                  </a:lnTo>
                  <a:lnTo>
                    <a:pt x="3886200" y="38100"/>
                  </a:lnTo>
                  <a:lnTo>
                    <a:pt x="3886200" y="0"/>
                  </a:lnTo>
                  <a:close/>
                </a:path>
              </a:pathLst>
            </a:custGeom>
            <a:solidFill>
              <a:srgbClr val="41404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15"/>
          <p:cNvSpPr txBox="1"/>
          <p:nvPr/>
        </p:nvSpPr>
        <p:spPr>
          <a:xfrm>
            <a:off x="191260" y="7882763"/>
            <a:ext cx="7249159" cy="1449070"/>
          </a:xfrm>
          <a:prstGeom prst="rect">
            <a:avLst/>
          </a:prstGeom>
        </p:spPr>
        <p:txBody>
          <a:bodyPr vert="horz" wrap="square" lIns="0" tIns="12700" rIns="0" bIns="0" rtlCol="0">
            <a:spAutoFit/>
          </a:bodyPr>
          <a:lstStyle/>
          <a:p>
            <a:pPr marL="56515"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0" normalizeH="0" baseline="0" noProof="0" dirty="0">
                <a:ln>
                  <a:noFill/>
                </a:ln>
                <a:solidFill>
                  <a:srgbClr val="211E1F"/>
                </a:solidFill>
                <a:effectLst/>
                <a:uLnTx/>
                <a:uFillTx/>
                <a:latin typeface="DIN-Bold"/>
                <a:cs typeface="DIN-Bold"/>
              </a:rPr>
              <a:t>A</a:t>
            </a:r>
            <a:r>
              <a:rPr kumimoji="0" sz="1600" b="1" i="0" u="none" strike="noStrike" kern="0" cap="none" spc="-45"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BETTER</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LIFE.</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A</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BETTER</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10" normalizeH="0" baseline="0" noProof="0" dirty="0">
                <a:ln>
                  <a:noFill/>
                </a:ln>
                <a:solidFill>
                  <a:srgbClr val="211E1F"/>
                </a:solidFill>
                <a:effectLst/>
                <a:uLnTx/>
                <a:uFillTx/>
                <a:latin typeface="DIN-Bold"/>
                <a:cs typeface="DIN-Bold"/>
              </a:rPr>
              <a:t>WORKFORCE.</a:t>
            </a:r>
            <a:endParaRPr kumimoji="0" sz="1600" b="0" i="0" u="none" strike="noStrike" kern="0" cap="none" spc="0" normalizeH="0" baseline="0" noProof="0" dirty="0">
              <a:ln>
                <a:noFill/>
              </a:ln>
              <a:solidFill>
                <a:sysClr val="windowText" lastClr="000000"/>
              </a:solidFill>
              <a:effectLst/>
              <a:uLnTx/>
              <a:uFillTx/>
              <a:latin typeface="DIN-Bold"/>
              <a:cs typeface="DIN-Bold"/>
            </a:endParaRPr>
          </a:p>
          <a:p>
            <a:pPr marL="0" marR="0" lvl="0" indent="0" defTabSz="914400" eaLnBrk="1" fontAlgn="auto" latinLnBrk="0" hangingPunct="1">
              <a:lnSpc>
                <a:spcPct val="100000"/>
              </a:lnSpc>
              <a:spcBef>
                <a:spcPts val="20"/>
              </a:spcBef>
              <a:spcAft>
                <a:spcPts val="0"/>
              </a:spcAft>
              <a:buClrTx/>
              <a:buSzTx/>
              <a:buFontTx/>
              <a:buNone/>
              <a:tabLst/>
              <a:defRPr/>
            </a:pPr>
            <a:endParaRPr kumimoji="0" sz="1650" b="0" i="0" u="none" strike="noStrike" kern="0" cap="none" spc="0" normalizeH="0" baseline="0" noProof="0" dirty="0">
              <a:ln>
                <a:noFill/>
              </a:ln>
              <a:solidFill>
                <a:sysClr val="windowText" lastClr="000000"/>
              </a:solidFill>
              <a:effectLst/>
              <a:uLnTx/>
              <a:uFillTx/>
              <a:latin typeface="DIN-Bold"/>
              <a:cs typeface="DIN-Bold"/>
            </a:endParaRPr>
          </a:p>
          <a:p>
            <a:pPr marL="37465" marR="508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Not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only</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does</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diploma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change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life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student,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but</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it</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can</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also</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improve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fabric</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50" normalizeH="0" baseline="0" noProof="0" dirty="0">
                <a:ln>
                  <a:noFill/>
                </a:ln>
                <a:solidFill>
                  <a:srgbClr val="211E1F"/>
                </a:solidFill>
                <a:effectLst/>
                <a:uLnTx/>
                <a:uFillTx/>
                <a:latin typeface="DIN-Regular"/>
                <a:cs typeface="DIN-Regular"/>
              </a:rPr>
              <a:t>a </a:t>
            </a:r>
            <a:r>
              <a:rPr kumimoji="0" sz="1200" b="0" i="0" u="none" strike="noStrike" kern="0" cap="none" spc="-10" normalizeH="0" baseline="0" noProof="0" dirty="0">
                <a:ln>
                  <a:noFill/>
                </a:ln>
                <a:solidFill>
                  <a:srgbClr val="211E1F"/>
                </a:solidFill>
                <a:effectLst/>
                <a:uLnTx/>
                <a:uFillTx/>
                <a:latin typeface="DIN-Regular"/>
                <a:cs typeface="DIN-Regular"/>
              </a:rPr>
              <a:t>community. </a:t>
            </a:r>
            <a:r>
              <a:rPr kumimoji="0" sz="1200" b="0" i="0" u="none" strike="noStrike" kern="0" cap="none" spc="0" normalizeH="0" baseline="0" noProof="0" dirty="0">
                <a:ln>
                  <a:noFill/>
                </a:ln>
                <a:solidFill>
                  <a:srgbClr val="211E1F"/>
                </a:solidFill>
                <a:effectLst/>
                <a:uLnTx/>
                <a:uFillTx/>
                <a:latin typeface="DIN-Regular"/>
                <a:cs typeface="DIN-Regular"/>
              </a:rPr>
              <a:t>With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unemployment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rates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highest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among</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those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without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diploma,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1" u="none" strike="noStrike" kern="0" cap="none" spc="0" normalizeH="0" baseline="0" noProof="0" dirty="0">
                <a:ln>
                  <a:noFill/>
                </a:ln>
                <a:solidFill>
                  <a:srgbClr val="211E1F"/>
                </a:solidFill>
                <a:effectLst/>
                <a:uLnTx/>
                <a:uFillTx/>
                <a:latin typeface="DIN-RegularItalic"/>
                <a:cs typeface="DIN-RegularItalic"/>
              </a:rPr>
              <a:t>Gale</a:t>
            </a:r>
            <a:r>
              <a:rPr kumimoji="0" sz="1200" b="0" i="1" u="none" strike="noStrike" kern="0" cap="none" spc="-5" normalizeH="0" baseline="0" noProof="0" dirty="0">
                <a:ln>
                  <a:noFill/>
                </a:ln>
                <a:solidFill>
                  <a:srgbClr val="211E1F"/>
                </a:solidFill>
                <a:effectLst/>
                <a:uLnTx/>
                <a:uFillTx/>
                <a:latin typeface="DIN-RegularItalic"/>
                <a:cs typeface="DIN-RegularItalic"/>
              </a:rPr>
              <a:t> </a:t>
            </a:r>
            <a:r>
              <a:rPr kumimoji="0" sz="1200" b="0" i="1" u="none" strike="noStrike" kern="0" cap="none" spc="-10" normalizeH="0" baseline="0" noProof="0" dirty="0">
                <a:ln>
                  <a:noFill/>
                </a:ln>
                <a:solidFill>
                  <a:srgbClr val="211E1F"/>
                </a:solidFill>
                <a:effectLst/>
                <a:uLnTx/>
                <a:uFillTx/>
                <a:latin typeface="DIN-RegularItalic"/>
                <a:cs typeface="DIN-RegularItalic"/>
              </a:rPr>
              <a:t>Presents: </a:t>
            </a:r>
            <a:r>
              <a:rPr kumimoji="0" sz="1200" b="0" i="1" u="none" strike="noStrike" kern="0" cap="none" spc="0" normalizeH="0" baseline="0" noProof="0" dirty="0">
                <a:ln>
                  <a:noFill/>
                </a:ln>
                <a:solidFill>
                  <a:srgbClr val="211E1F"/>
                </a:solidFill>
                <a:effectLst/>
                <a:uLnTx/>
                <a:uFillTx/>
                <a:latin typeface="DIN-RegularItalic"/>
                <a:cs typeface="DIN-RegularItalic"/>
              </a:rPr>
              <a:t>Excel</a:t>
            </a:r>
            <a:r>
              <a:rPr kumimoji="0" sz="1200" b="0" i="1" u="none" strike="noStrike" kern="0" cap="none" spc="-10" normalizeH="0" baseline="0" noProof="0" dirty="0">
                <a:ln>
                  <a:noFill/>
                </a:ln>
                <a:solidFill>
                  <a:srgbClr val="211E1F"/>
                </a:solidFill>
                <a:effectLst/>
                <a:uLnTx/>
                <a:uFillTx/>
                <a:latin typeface="DIN-RegularItalic"/>
                <a:cs typeface="DIN-RegularItalic"/>
              </a:rPr>
              <a:t> </a:t>
            </a:r>
            <a:r>
              <a:rPr kumimoji="0" sz="1200" b="0" i="1" u="none" strike="noStrike" kern="0" cap="none" spc="0" normalizeH="0" baseline="0" noProof="0" dirty="0">
                <a:ln>
                  <a:noFill/>
                </a:ln>
                <a:solidFill>
                  <a:srgbClr val="211E1F"/>
                </a:solidFill>
                <a:effectLst/>
                <a:uLnTx/>
                <a:uFillTx/>
                <a:latin typeface="DIN-RegularItalic"/>
                <a:cs typeface="DIN-RegularItalic"/>
              </a:rPr>
              <a:t>Adult</a:t>
            </a:r>
            <a:r>
              <a:rPr kumimoji="0" sz="1200" b="0" i="1" u="none" strike="noStrike" kern="0" cap="none" spc="-10" normalizeH="0" baseline="0" noProof="0" dirty="0">
                <a:ln>
                  <a:noFill/>
                </a:ln>
                <a:solidFill>
                  <a:srgbClr val="211E1F"/>
                </a:solidFill>
                <a:effectLst/>
                <a:uLnTx/>
                <a:uFillTx/>
                <a:latin typeface="DIN-RegularItalic"/>
                <a:cs typeface="DIN-RegularItalic"/>
              </a:rPr>
              <a:t> </a:t>
            </a:r>
            <a:r>
              <a:rPr kumimoji="0" sz="1200" b="0" i="1" u="none" strike="noStrike" kern="0" cap="none" spc="0" normalizeH="0" baseline="0" noProof="0" dirty="0">
                <a:ln>
                  <a:noFill/>
                </a:ln>
                <a:solidFill>
                  <a:srgbClr val="211E1F"/>
                </a:solidFill>
                <a:effectLst/>
                <a:uLnTx/>
                <a:uFillTx/>
                <a:latin typeface="DIN-RegularItalic"/>
                <a:cs typeface="DIN-RegularItalic"/>
              </a:rPr>
              <a:t>High</a:t>
            </a:r>
            <a:r>
              <a:rPr kumimoji="0" sz="1200" b="0" i="1" u="none" strike="noStrike" kern="0" cap="none" spc="-10" normalizeH="0" baseline="0" noProof="0" dirty="0">
                <a:ln>
                  <a:noFill/>
                </a:ln>
                <a:solidFill>
                  <a:srgbClr val="211E1F"/>
                </a:solidFill>
                <a:effectLst/>
                <a:uLnTx/>
                <a:uFillTx/>
                <a:latin typeface="DIN-RegularItalic"/>
                <a:cs typeface="DIN-RegularItalic"/>
              </a:rPr>
              <a:t> </a:t>
            </a:r>
            <a:r>
              <a:rPr kumimoji="0" sz="1200" b="0" i="1" u="none" strike="noStrike" kern="0" cap="none" spc="0" normalizeH="0" baseline="0" noProof="0" dirty="0">
                <a:ln>
                  <a:noFill/>
                </a:ln>
                <a:solidFill>
                  <a:srgbClr val="211E1F"/>
                </a:solidFill>
                <a:effectLst/>
                <a:uLnTx/>
                <a:uFillTx/>
                <a:latin typeface="DIN-RegularItalic"/>
                <a:cs typeface="DIN-RegularItalic"/>
              </a:rPr>
              <a:t>School</a:t>
            </a:r>
            <a:r>
              <a:rPr kumimoji="0" sz="1200" b="0" i="1" u="none" strike="noStrike" kern="0" cap="none" spc="5" normalizeH="0" baseline="0" noProof="0" dirty="0">
                <a:ln>
                  <a:noFill/>
                </a:ln>
                <a:solidFill>
                  <a:srgbClr val="211E1F"/>
                </a:solidFill>
                <a:effectLst/>
                <a:uLnTx/>
                <a:uFillTx/>
                <a:latin typeface="DIN-RegularItalic"/>
                <a:cs typeface="DIN-RegularItalic"/>
              </a:rPr>
              <a:t> </a:t>
            </a:r>
            <a:r>
              <a:rPr kumimoji="0" sz="1200" b="0" i="0" u="none" strike="noStrike" kern="0" cap="none" spc="0" normalizeH="0" baseline="0" noProof="0" dirty="0">
                <a:ln>
                  <a:noFill/>
                </a:ln>
                <a:solidFill>
                  <a:srgbClr val="211E1F"/>
                </a:solidFill>
                <a:effectLst/>
                <a:uLnTx/>
                <a:uFillTx/>
                <a:latin typeface="DIN-Regular"/>
                <a:cs typeface="DIN-Regular"/>
              </a:rPr>
              <a:t>has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potential</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affect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jobless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rate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your</a:t>
            </a:r>
            <a:r>
              <a:rPr kumimoji="0" sz="1200" b="0" i="0" u="none" strike="noStrike" kern="0" cap="none" spc="-10" normalizeH="0" baseline="0" noProof="0" dirty="0">
                <a:ln>
                  <a:noFill/>
                </a:ln>
                <a:solidFill>
                  <a:srgbClr val="211E1F"/>
                </a:solidFill>
                <a:effectLst/>
                <a:uLnTx/>
                <a:uFillTx/>
                <a:latin typeface="DIN-Regular"/>
                <a:cs typeface="DIN-Regular"/>
              </a:rPr>
              <a:t> community.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diploma </a:t>
            </a:r>
            <a:r>
              <a:rPr kumimoji="0" sz="1200" b="0" i="0" u="none" strike="noStrike" kern="0" cap="none" spc="0" normalizeH="0" baseline="0" noProof="0" dirty="0">
                <a:ln>
                  <a:noFill/>
                </a:ln>
                <a:solidFill>
                  <a:srgbClr val="211E1F"/>
                </a:solidFill>
                <a:effectLst/>
                <a:uLnTx/>
                <a:uFillTx/>
                <a:latin typeface="DIN-Regular"/>
                <a:cs typeface="DIN-Regular"/>
              </a:rPr>
              <a:t>opens</a:t>
            </a:r>
            <a:r>
              <a:rPr kumimoji="0" sz="1200" b="0" i="0" u="none" strike="noStrike" kern="0" cap="none" spc="-3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up</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opportunities</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for</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in</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life: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money,</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career</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choices,</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education,</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and</a:t>
            </a:r>
            <a:r>
              <a:rPr kumimoji="0" sz="1200" b="0" i="0" u="none" strike="noStrike" kern="0" cap="none" spc="-20" normalizeH="0" baseline="0" noProof="0" dirty="0">
                <a:ln>
                  <a:noFill/>
                </a:ln>
                <a:solidFill>
                  <a:srgbClr val="211E1F"/>
                </a:solidFill>
                <a:effectLst/>
                <a:uLnTx/>
                <a:uFillTx/>
                <a:latin typeface="DIN-Regular"/>
                <a:cs typeface="DIN-Regular"/>
              </a:rPr>
              <a:t> more </a:t>
            </a:r>
            <a:r>
              <a:rPr kumimoji="0" sz="1200" b="0" i="0" u="none" strike="noStrike" kern="0" cap="none" spc="-10" normalizeH="0" baseline="0" noProof="0" dirty="0">
                <a:ln>
                  <a:noFill/>
                </a:ln>
                <a:solidFill>
                  <a:srgbClr val="211E1F"/>
                </a:solidFill>
                <a:effectLst/>
                <a:uLnTx/>
                <a:uFillTx/>
                <a:latin typeface="DIN-Regular"/>
                <a:cs typeface="DIN-Regular"/>
              </a:rPr>
              <a:t>confidence.</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p:txBody>
      </p:sp>
      <p:sp>
        <p:nvSpPr>
          <p:cNvPr id="16" name="object 16"/>
          <p:cNvSpPr/>
          <p:nvPr/>
        </p:nvSpPr>
        <p:spPr>
          <a:xfrm>
            <a:off x="6350" y="9552699"/>
            <a:ext cx="7759700" cy="499745"/>
          </a:xfrm>
          <a:custGeom>
            <a:avLst/>
            <a:gdLst/>
            <a:ahLst/>
            <a:cxnLst/>
            <a:rect l="l" t="t" r="r" b="b"/>
            <a:pathLst>
              <a:path w="7759700" h="499745">
                <a:moveTo>
                  <a:pt x="7759687" y="0"/>
                </a:moveTo>
                <a:lnTo>
                  <a:pt x="0" y="0"/>
                </a:lnTo>
                <a:lnTo>
                  <a:pt x="0" y="499351"/>
                </a:lnTo>
                <a:lnTo>
                  <a:pt x="7759687" y="499351"/>
                </a:lnTo>
                <a:lnTo>
                  <a:pt x="7759687" y="0"/>
                </a:lnTo>
                <a:close/>
              </a:path>
            </a:pathLst>
          </a:custGeom>
          <a:solidFill>
            <a:srgbClr val="961A1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191260" y="4334309"/>
            <a:ext cx="3886200" cy="439420"/>
          </a:xfrm>
          <a:custGeom>
            <a:avLst/>
            <a:gdLst/>
            <a:ahLst/>
            <a:cxnLst/>
            <a:rect l="l" t="t" r="r" b="b"/>
            <a:pathLst>
              <a:path w="3886200" h="439420">
                <a:moveTo>
                  <a:pt x="3886200" y="0"/>
                </a:moveTo>
                <a:lnTo>
                  <a:pt x="0" y="0"/>
                </a:lnTo>
                <a:lnTo>
                  <a:pt x="0" y="438912"/>
                </a:lnTo>
                <a:lnTo>
                  <a:pt x="3886200" y="438912"/>
                </a:lnTo>
                <a:lnTo>
                  <a:pt x="3886200" y="0"/>
                </a:lnTo>
                <a:close/>
              </a:path>
            </a:pathLst>
          </a:custGeom>
          <a:solidFill>
            <a:srgbClr val="F4D16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 name="Group 2">
            <a:extLst>
              <a:ext uri="{FF2B5EF4-FFF2-40B4-BE49-F238E27FC236}">
                <a16:creationId xmlns:a16="http://schemas.microsoft.com/office/drawing/2014/main" id="{37FBEE42-A93A-E88A-7D2D-0826731B24AF}"/>
              </a:ext>
            </a:extLst>
          </p:cNvPr>
          <p:cNvGrpSpPr/>
          <p:nvPr/>
        </p:nvGrpSpPr>
        <p:grpSpPr>
          <a:xfrm>
            <a:off x="191260" y="4303575"/>
            <a:ext cx="3886200" cy="508634"/>
            <a:chOff x="191262" y="4205731"/>
            <a:chExt cx="3886200" cy="508634"/>
          </a:xfrm>
        </p:grpSpPr>
        <p:sp>
          <p:nvSpPr>
            <p:cNvPr id="18" name="object 18"/>
            <p:cNvSpPr txBox="1"/>
            <p:nvPr/>
          </p:nvSpPr>
          <p:spPr>
            <a:xfrm>
              <a:off x="191262" y="4321555"/>
              <a:ext cx="3886200" cy="269240"/>
            </a:xfrm>
            <a:prstGeom prst="rect">
              <a:avLst/>
            </a:prstGeom>
          </p:spPr>
          <p:txBody>
            <a:bodyPr vert="horz" wrap="square" lIns="0" tIns="12700" rIns="0" bIns="0" rtlCol="0">
              <a:spAutoFit/>
            </a:bodyPr>
            <a:lstStyle/>
            <a:p>
              <a:pPr marL="56515"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0" normalizeH="0" baseline="0" noProof="0" dirty="0">
                  <a:ln>
                    <a:noFill/>
                  </a:ln>
                  <a:solidFill>
                    <a:srgbClr val="211E1F"/>
                  </a:solidFill>
                  <a:effectLst/>
                  <a:uLnTx/>
                  <a:uFillTx/>
                  <a:latin typeface="DIN-Bold"/>
                  <a:cs typeface="DIN-Bold"/>
                </a:rPr>
                <a:t>SEE</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20" normalizeH="0" baseline="0" noProof="0" dirty="0">
                  <a:ln>
                    <a:noFill/>
                  </a:ln>
                  <a:solidFill>
                    <a:srgbClr val="211E1F"/>
                  </a:solidFill>
                  <a:effectLst/>
                  <a:uLnTx/>
                  <a:uFillTx/>
                  <a:latin typeface="DIN-Bold"/>
                  <a:cs typeface="DIN-Bold"/>
                </a:rPr>
                <a:t>WHAT</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20" normalizeH="0" baseline="0" noProof="0" dirty="0">
                  <a:ln>
                    <a:noFill/>
                  </a:ln>
                  <a:solidFill>
                    <a:srgbClr val="211E1F"/>
                  </a:solidFill>
                  <a:effectLst/>
                  <a:uLnTx/>
                  <a:uFillTx/>
                  <a:latin typeface="DIN-Bold"/>
                  <a:cs typeface="DIN-Bold"/>
                </a:rPr>
                <a:t>GRADUATES</a:t>
              </a:r>
              <a:r>
                <a:rPr kumimoji="0" sz="1600" b="1" i="0" u="none" strike="noStrike" kern="0" cap="none" spc="-40" normalizeH="0" baseline="0" noProof="0" dirty="0">
                  <a:ln>
                    <a:noFill/>
                  </a:ln>
                  <a:solidFill>
                    <a:srgbClr val="211E1F"/>
                  </a:solidFill>
                  <a:effectLst/>
                  <a:uLnTx/>
                  <a:uFillTx/>
                  <a:latin typeface="DIN-Bold"/>
                  <a:cs typeface="DIN-Bold"/>
                </a:rPr>
                <a:t> </a:t>
              </a:r>
              <a:r>
                <a:rPr kumimoji="0" sz="1600" b="1" i="0" u="none" strike="noStrike" kern="0" cap="none" spc="0" normalizeH="0" baseline="0" noProof="0" dirty="0">
                  <a:ln>
                    <a:noFill/>
                  </a:ln>
                  <a:solidFill>
                    <a:srgbClr val="211E1F"/>
                  </a:solidFill>
                  <a:effectLst/>
                  <a:uLnTx/>
                  <a:uFillTx/>
                  <a:latin typeface="DIN-Bold"/>
                  <a:cs typeface="DIN-Bold"/>
                </a:rPr>
                <a:t>ARE</a:t>
              </a:r>
              <a:r>
                <a:rPr kumimoji="0" sz="1600" b="1" i="0" u="none" strike="noStrike" kern="0" cap="none" spc="-35" normalizeH="0" baseline="0" noProof="0" dirty="0">
                  <a:ln>
                    <a:noFill/>
                  </a:ln>
                  <a:solidFill>
                    <a:srgbClr val="211E1F"/>
                  </a:solidFill>
                  <a:effectLst/>
                  <a:uLnTx/>
                  <a:uFillTx/>
                  <a:latin typeface="DIN-Bold"/>
                  <a:cs typeface="DIN-Bold"/>
                </a:rPr>
                <a:t> </a:t>
              </a:r>
              <a:r>
                <a:rPr kumimoji="0" sz="1600" b="1" i="0" u="none" strike="noStrike" kern="0" cap="none" spc="-10" normalizeH="0" baseline="0" noProof="0" dirty="0">
                  <a:ln>
                    <a:noFill/>
                  </a:ln>
                  <a:solidFill>
                    <a:srgbClr val="211E1F"/>
                  </a:solidFill>
                  <a:effectLst/>
                  <a:uLnTx/>
                  <a:uFillTx/>
                  <a:latin typeface="DIN-Bold"/>
                  <a:cs typeface="DIN-Bold"/>
                </a:rPr>
                <a:t>SAYING.</a:t>
              </a:r>
              <a:endParaRPr kumimoji="0" sz="1600" b="0" i="0" u="none" strike="noStrike" kern="0" cap="none" spc="0" normalizeH="0" baseline="0" noProof="0" dirty="0">
                <a:ln>
                  <a:noFill/>
                </a:ln>
                <a:solidFill>
                  <a:sysClr val="windowText" lastClr="000000"/>
                </a:solidFill>
                <a:effectLst/>
                <a:uLnTx/>
                <a:uFillTx/>
                <a:latin typeface="DIN-Bold"/>
                <a:cs typeface="DIN-Bold"/>
              </a:endParaRPr>
            </a:p>
          </p:txBody>
        </p:sp>
        <p:sp>
          <p:nvSpPr>
            <p:cNvPr id="19" name="object 19"/>
            <p:cNvSpPr/>
            <p:nvPr/>
          </p:nvSpPr>
          <p:spPr>
            <a:xfrm>
              <a:off x="191262" y="4205731"/>
              <a:ext cx="3886200" cy="508634"/>
            </a:xfrm>
            <a:custGeom>
              <a:avLst/>
              <a:gdLst/>
              <a:ahLst/>
              <a:cxnLst/>
              <a:rect l="l" t="t" r="r" b="b"/>
              <a:pathLst>
                <a:path w="3886200" h="508635">
                  <a:moveTo>
                    <a:pt x="3886200" y="470408"/>
                  </a:moveTo>
                  <a:lnTo>
                    <a:pt x="0" y="470408"/>
                  </a:lnTo>
                  <a:lnTo>
                    <a:pt x="0" y="508508"/>
                  </a:lnTo>
                  <a:lnTo>
                    <a:pt x="3886200" y="508508"/>
                  </a:lnTo>
                  <a:lnTo>
                    <a:pt x="3886200" y="470408"/>
                  </a:lnTo>
                  <a:close/>
                </a:path>
                <a:path w="3886200" h="508635">
                  <a:moveTo>
                    <a:pt x="3886200" y="0"/>
                  </a:moveTo>
                  <a:lnTo>
                    <a:pt x="0" y="0"/>
                  </a:lnTo>
                  <a:lnTo>
                    <a:pt x="0" y="38100"/>
                  </a:lnTo>
                  <a:lnTo>
                    <a:pt x="3886200" y="38100"/>
                  </a:lnTo>
                  <a:lnTo>
                    <a:pt x="3886200" y="0"/>
                  </a:lnTo>
                  <a:close/>
                </a:path>
              </a:pathLst>
            </a:custGeom>
            <a:solidFill>
              <a:srgbClr val="41404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0" name="TextBox 19">
            <a:extLst>
              <a:ext uri="{FF2B5EF4-FFF2-40B4-BE49-F238E27FC236}">
                <a16:creationId xmlns:a16="http://schemas.microsoft.com/office/drawing/2014/main" id="{10334A31-E738-E2A0-F9D3-DB06C8074562}"/>
              </a:ext>
            </a:extLst>
          </p:cNvPr>
          <p:cNvSpPr txBox="1"/>
          <p:nvPr/>
        </p:nvSpPr>
        <p:spPr>
          <a:xfrm>
            <a:off x="4152140" y="5250361"/>
            <a:ext cx="3429000" cy="1792177"/>
          </a:xfrm>
          <a:prstGeom prst="rect">
            <a:avLst/>
          </a:prstGeom>
          <a:solidFill>
            <a:srgbClr val="414042"/>
          </a:solidFill>
          <a:ln w="38100">
            <a:solidFill>
              <a:srgbClr val="F4D16D"/>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DIN-Regular" panose="02000503040000020004" pitchFamily="2" charset="0"/>
              </a:rPr>
              <a:t>Enter second quote here. </a:t>
            </a:r>
          </a:p>
        </p:txBody>
      </p:sp>
      <p:sp>
        <p:nvSpPr>
          <p:cNvPr id="21" name="TextBox 20">
            <a:extLst>
              <a:ext uri="{FF2B5EF4-FFF2-40B4-BE49-F238E27FC236}">
                <a16:creationId xmlns:a16="http://schemas.microsoft.com/office/drawing/2014/main" id="{D6CA1860-64B2-3209-917C-83F81A3565D4}"/>
              </a:ext>
            </a:extLst>
          </p:cNvPr>
          <p:cNvSpPr txBox="1"/>
          <p:nvPr/>
        </p:nvSpPr>
        <p:spPr>
          <a:xfrm>
            <a:off x="191260" y="5250362"/>
            <a:ext cx="3429000" cy="1792176"/>
          </a:xfrm>
          <a:prstGeom prst="rect">
            <a:avLst/>
          </a:prstGeom>
          <a:solidFill>
            <a:srgbClr val="414042"/>
          </a:solidFill>
          <a:ln w="38100">
            <a:solidFill>
              <a:srgbClr val="F4D16D"/>
            </a:solid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DIN-Regular" panose="02000503040000020004" pitchFamily="2" charset="0"/>
              </a:rPr>
              <a:t>Enter first quote here.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900" y="1438147"/>
            <a:ext cx="5880100" cy="443711"/>
          </a:xfrm>
          <a:prstGeom prst="rect">
            <a:avLst/>
          </a:prstGeom>
        </p:spPr>
        <p:txBody>
          <a:bodyPr vert="horz" wrap="square" lIns="0" tIns="12700" rIns="0" bIns="0" rtlCol="0">
            <a:spAutoFit/>
          </a:bodyPr>
          <a:lstStyle/>
          <a:p>
            <a:pPr marL="12700">
              <a:lnSpc>
                <a:spcPct val="100000"/>
              </a:lnSpc>
              <a:spcBef>
                <a:spcPts val="100"/>
              </a:spcBef>
            </a:pPr>
            <a:r>
              <a:rPr dirty="0"/>
              <a:t>The</a:t>
            </a:r>
            <a:r>
              <a:rPr spc="-55" dirty="0"/>
              <a:t> </a:t>
            </a:r>
            <a:r>
              <a:rPr spc="-20" dirty="0"/>
              <a:t>best</a:t>
            </a:r>
            <a:r>
              <a:rPr lang="en-US" spc="-20" dirty="0"/>
              <a:t> investment you </a:t>
            </a:r>
            <a:r>
              <a:rPr lang="en-US" spc="-20"/>
              <a:t>can make.</a:t>
            </a:r>
            <a:endParaRPr spc="-20" dirty="0"/>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2700" marR="249554">
              <a:lnSpc>
                <a:spcPct val="100000"/>
              </a:lnSpc>
              <a:spcBef>
                <a:spcPts val="100"/>
              </a:spcBef>
              <a:tabLst>
                <a:tab pos="2923540" algn="l"/>
              </a:tabLst>
            </a:pPr>
            <a:r>
              <a:rPr dirty="0"/>
              <a:t>Where</a:t>
            </a:r>
            <a:r>
              <a:rPr spc="-30" dirty="0"/>
              <a:t> </a:t>
            </a:r>
            <a:r>
              <a:rPr dirty="0"/>
              <a:t>else</a:t>
            </a:r>
            <a:r>
              <a:rPr spc="-20" dirty="0"/>
              <a:t> </a:t>
            </a:r>
            <a:r>
              <a:rPr dirty="0"/>
              <a:t>can</a:t>
            </a:r>
            <a:r>
              <a:rPr spc="-20" dirty="0"/>
              <a:t> </a:t>
            </a:r>
            <a:r>
              <a:rPr dirty="0"/>
              <a:t>you</a:t>
            </a:r>
            <a:r>
              <a:rPr spc="-20" dirty="0"/>
              <a:t> </a:t>
            </a:r>
            <a:r>
              <a:rPr spc="-10" dirty="0"/>
              <a:t>invest</a:t>
            </a:r>
            <a:r>
              <a:rPr lang="en-US" spc="-10" dirty="0"/>
              <a:t> </a:t>
            </a:r>
            <a:r>
              <a:rPr lang="en-US" spc="-10" dirty="0">
                <a:solidFill>
                  <a:schemeClr val="tx1"/>
                </a:solidFill>
                <a:highlight>
                  <a:srgbClr val="FFFF00"/>
                </a:highlight>
              </a:rPr>
              <a:t>**Enter amount** </a:t>
            </a:r>
            <a:r>
              <a:rPr dirty="0"/>
              <a:t>and</a:t>
            </a:r>
            <a:r>
              <a:rPr spc="-10" dirty="0"/>
              <a:t> </a:t>
            </a:r>
            <a:r>
              <a:rPr dirty="0"/>
              <a:t>transform</a:t>
            </a:r>
            <a:r>
              <a:rPr spc="-5" dirty="0"/>
              <a:t> </a:t>
            </a:r>
            <a:r>
              <a:rPr dirty="0"/>
              <a:t>a</a:t>
            </a:r>
            <a:r>
              <a:rPr spc="-5" dirty="0"/>
              <a:t> </a:t>
            </a:r>
            <a:r>
              <a:rPr spc="-10" dirty="0"/>
              <a:t>life—</a:t>
            </a:r>
            <a:r>
              <a:rPr dirty="0"/>
              <a:t>often</a:t>
            </a:r>
            <a:r>
              <a:rPr spc="-5" dirty="0"/>
              <a:t> </a:t>
            </a:r>
            <a:r>
              <a:rPr dirty="0"/>
              <a:t>a</a:t>
            </a:r>
            <a:r>
              <a:rPr spc="-5" dirty="0"/>
              <a:t> </a:t>
            </a:r>
            <a:r>
              <a:rPr spc="-10" dirty="0"/>
              <a:t>family—</a:t>
            </a:r>
            <a:r>
              <a:rPr dirty="0"/>
              <a:t>for</a:t>
            </a:r>
            <a:r>
              <a:rPr spc="-5" dirty="0"/>
              <a:t> </a:t>
            </a:r>
            <a:r>
              <a:rPr dirty="0"/>
              <a:t>good?</a:t>
            </a:r>
            <a:r>
              <a:rPr spc="-10" dirty="0"/>
              <a:t> </a:t>
            </a:r>
            <a:r>
              <a:rPr i="1" spc="-20" dirty="0">
                <a:latin typeface="DIN-RegularItalic"/>
                <a:cs typeface="DIN-RegularItalic"/>
              </a:rPr>
              <a:t>Gale </a:t>
            </a:r>
            <a:r>
              <a:rPr i="1" dirty="0">
                <a:latin typeface="DIN-RegularItalic"/>
                <a:cs typeface="DIN-RegularItalic"/>
              </a:rPr>
              <a:t>Presents:</a:t>
            </a:r>
            <a:r>
              <a:rPr i="1" spc="-10" dirty="0">
                <a:latin typeface="DIN-RegularItalic"/>
                <a:cs typeface="DIN-RegularItalic"/>
              </a:rPr>
              <a:t> </a:t>
            </a:r>
            <a:r>
              <a:rPr i="1" dirty="0">
                <a:latin typeface="DIN-RegularItalic"/>
                <a:cs typeface="DIN-RegularItalic"/>
              </a:rPr>
              <a:t>Excel</a:t>
            </a:r>
            <a:r>
              <a:rPr i="1" spc="-20" dirty="0">
                <a:latin typeface="DIN-RegularItalic"/>
                <a:cs typeface="DIN-RegularItalic"/>
              </a:rPr>
              <a:t> </a:t>
            </a:r>
            <a:r>
              <a:rPr i="1" dirty="0">
                <a:latin typeface="DIN-RegularItalic"/>
                <a:cs typeface="DIN-RegularItalic"/>
              </a:rPr>
              <a:t>Adult</a:t>
            </a:r>
            <a:r>
              <a:rPr i="1" spc="-20" dirty="0">
                <a:latin typeface="DIN-RegularItalic"/>
                <a:cs typeface="DIN-RegularItalic"/>
              </a:rPr>
              <a:t> </a:t>
            </a:r>
            <a:r>
              <a:rPr i="1" dirty="0">
                <a:latin typeface="DIN-RegularItalic"/>
                <a:cs typeface="DIN-RegularItalic"/>
              </a:rPr>
              <a:t>High</a:t>
            </a:r>
            <a:r>
              <a:rPr i="1" spc="-20" dirty="0">
                <a:latin typeface="DIN-RegularItalic"/>
                <a:cs typeface="DIN-RegularItalic"/>
              </a:rPr>
              <a:t> </a:t>
            </a:r>
            <a:r>
              <a:rPr i="1" dirty="0">
                <a:latin typeface="DIN-RegularItalic"/>
                <a:cs typeface="DIN-RegularItalic"/>
              </a:rPr>
              <a:t>School</a:t>
            </a:r>
            <a:r>
              <a:rPr i="1" spc="-5" dirty="0">
                <a:latin typeface="DIN-RegularItalic"/>
                <a:cs typeface="DIN-RegularItalic"/>
              </a:rPr>
              <a:t> </a:t>
            </a:r>
            <a:r>
              <a:rPr dirty="0"/>
              <a:t>graduates</a:t>
            </a:r>
            <a:r>
              <a:rPr spc="-20" dirty="0"/>
              <a:t> </a:t>
            </a:r>
            <a:r>
              <a:rPr dirty="0"/>
              <a:t>are</a:t>
            </a:r>
            <a:r>
              <a:rPr spc="-20" dirty="0"/>
              <a:t> </a:t>
            </a:r>
            <a:r>
              <a:rPr dirty="0"/>
              <a:t>not</a:t>
            </a:r>
            <a:r>
              <a:rPr spc="-20" dirty="0"/>
              <a:t> </a:t>
            </a:r>
            <a:r>
              <a:rPr dirty="0"/>
              <a:t>merely</a:t>
            </a:r>
            <a:r>
              <a:rPr spc="-25" dirty="0"/>
              <a:t> </a:t>
            </a:r>
            <a:r>
              <a:rPr dirty="0"/>
              <a:t>earning</a:t>
            </a:r>
            <a:r>
              <a:rPr spc="-20" dirty="0"/>
              <a:t> </a:t>
            </a:r>
            <a:r>
              <a:rPr dirty="0"/>
              <a:t>a</a:t>
            </a:r>
            <a:r>
              <a:rPr spc="-20" dirty="0"/>
              <a:t> </a:t>
            </a:r>
            <a:r>
              <a:rPr dirty="0"/>
              <a:t>diploma</a:t>
            </a:r>
            <a:r>
              <a:rPr spc="-20" dirty="0"/>
              <a:t> </a:t>
            </a:r>
            <a:r>
              <a:rPr dirty="0"/>
              <a:t>from</a:t>
            </a:r>
            <a:r>
              <a:rPr spc="-20" dirty="0"/>
              <a:t> </a:t>
            </a:r>
            <a:r>
              <a:rPr dirty="0"/>
              <a:t>an</a:t>
            </a:r>
            <a:r>
              <a:rPr spc="-20" dirty="0"/>
              <a:t> </a:t>
            </a:r>
            <a:r>
              <a:rPr spc="-10" dirty="0"/>
              <a:t>accredited </a:t>
            </a:r>
            <a:r>
              <a:rPr dirty="0"/>
              <a:t>high</a:t>
            </a:r>
            <a:r>
              <a:rPr spc="-20" dirty="0"/>
              <a:t> </a:t>
            </a:r>
            <a:r>
              <a:rPr dirty="0"/>
              <a:t>school;</a:t>
            </a:r>
            <a:r>
              <a:rPr spc="-15" dirty="0"/>
              <a:t> </a:t>
            </a:r>
            <a:r>
              <a:rPr dirty="0"/>
              <a:t>they’re</a:t>
            </a:r>
            <a:r>
              <a:rPr spc="-20" dirty="0"/>
              <a:t> </a:t>
            </a:r>
            <a:r>
              <a:rPr spc="-10" dirty="0"/>
              <a:t>rediscovering</a:t>
            </a:r>
            <a:r>
              <a:rPr spc="-15" dirty="0"/>
              <a:t> </a:t>
            </a:r>
            <a:r>
              <a:rPr dirty="0"/>
              <a:t>themselves,</a:t>
            </a:r>
            <a:r>
              <a:rPr spc="-15" dirty="0"/>
              <a:t> </a:t>
            </a:r>
            <a:r>
              <a:rPr dirty="0"/>
              <a:t>improving</a:t>
            </a:r>
            <a:r>
              <a:rPr spc="-20" dirty="0"/>
              <a:t> </a:t>
            </a:r>
            <a:r>
              <a:rPr dirty="0"/>
              <a:t>their</a:t>
            </a:r>
            <a:r>
              <a:rPr spc="-15" dirty="0"/>
              <a:t> </a:t>
            </a:r>
            <a:r>
              <a:rPr spc="-10" dirty="0"/>
              <a:t>confidence,</a:t>
            </a:r>
            <a:r>
              <a:rPr spc="-15" dirty="0"/>
              <a:t> </a:t>
            </a:r>
            <a:r>
              <a:rPr dirty="0"/>
              <a:t>and</a:t>
            </a:r>
            <a:r>
              <a:rPr spc="-20" dirty="0"/>
              <a:t> </a:t>
            </a:r>
            <a:r>
              <a:rPr dirty="0"/>
              <a:t>learning</a:t>
            </a:r>
            <a:r>
              <a:rPr spc="-15" dirty="0"/>
              <a:t> </a:t>
            </a:r>
            <a:r>
              <a:rPr dirty="0"/>
              <a:t>to</a:t>
            </a:r>
            <a:r>
              <a:rPr spc="-15" dirty="0"/>
              <a:t> </a:t>
            </a:r>
            <a:r>
              <a:rPr spc="-20" dirty="0"/>
              <a:t>take </a:t>
            </a:r>
            <a:r>
              <a:rPr dirty="0"/>
              <a:t>responsibility</a:t>
            </a:r>
            <a:r>
              <a:rPr spc="-30" dirty="0"/>
              <a:t> </a:t>
            </a:r>
            <a:r>
              <a:rPr dirty="0"/>
              <a:t>for</a:t>
            </a:r>
            <a:r>
              <a:rPr spc="-20" dirty="0"/>
              <a:t> </a:t>
            </a:r>
            <a:r>
              <a:rPr dirty="0"/>
              <a:t>their</a:t>
            </a:r>
            <a:r>
              <a:rPr spc="-20" dirty="0"/>
              <a:t> </a:t>
            </a:r>
            <a:r>
              <a:rPr dirty="0"/>
              <a:t>own</a:t>
            </a:r>
            <a:r>
              <a:rPr spc="-20" dirty="0"/>
              <a:t> </a:t>
            </a:r>
            <a:r>
              <a:rPr spc="-10" dirty="0"/>
              <a:t>future.</a:t>
            </a:r>
          </a:p>
          <a:p>
            <a:pPr>
              <a:lnSpc>
                <a:spcPct val="100000"/>
              </a:lnSpc>
              <a:spcBef>
                <a:spcPts val="10"/>
              </a:spcBef>
            </a:pPr>
            <a:endParaRPr sz="1250" dirty="0"/>
          </a:p>
          <a:p>
            <a:pPr marL="12700" marR="218440" indent="40640">
              <a:lnSpc>
                <a:spcPct val="100000"/>
              </a:lnSpc>
            </a:pPr>
            <a:r>
              <a:rPr dirty="0"/>
              <a:t>Whether</a:t>
            </a:r>
            <a:r>
              <a:rPr spc="-15" dirty="0"/>
              <a:t> </a:t>
            </a:r>
            <a:r>
              <a:rPr dirty="0"/>
              <a:t>graduates</a:t>
            </a:r>
            <a:r>
              <a:rPr spc="-10" dirty="0"/>
              <a:t> </a:t>
            </a:r>
            <a:r>
              <a:rPr dirty="0"/>
              <a:t>continue</a:t>
            </a:r>
            <a:r>
              <a:rPr spc="-10" dirty="0"/>
              <a:t> </a:t>
            </a:r>
            <a:r>
              <a:rPr dirty="0"/>
              <a:t>in</a:t>
            </a:r>
            <a:r>
              <a:rPr spc="-10" dirty="0"/>
              <a:t> </a:t>
            </a:r>
            <a:r>
              <a:rPr dirty="0"/>
              <a:t>their</a:t>
            </a:r>
            <a:r>
              <a:rPr spc="-15" dirty="0"/>
              <a:t> </a:t>
            </a:r>
            <a:r>
              <a:rPr dirty="0"/>
              <a:t>education</a:t>
            </a:r>
            <a:r>
              <a:rPr spc="-10" dirty="0"/>
              <a:t> </a:t>
            </a:r>
            <a:r>
              <a:rPr dirty="0"/>
              <a:t>or</a:t>
            </a:r>
            <a:r>
              <a:rPr spc="-10" dirty="0"/>
              <a:t> </a:t>
            </a:r>
            <a:r>
              <a:rPr dirty="0"/>
              <a:t>land</a:t>
            </a:r>
            <a:r>
              <a:rPr spc="-10" dirty="0"/>
              <a:t> </a:t>
            </a:r>
            <a:r>
              <a:rPr dirty="0"/>
              <a:t>their</a:t>
            </a:r>
            <a:r>
              <a:rPr spc="-10" dirty="0"/>
              <a:t> </a:t>
            </a:r>
            <a:r>
              <a:rPr dirty="0"/>
              <a:t>first</a:t>
            </a:r>
            <a:r>
              <a:rPr spc="-15" dirty="0"/>
              <a:t> </a:t>
            </a:r>
            <a:r>
              <a:rPr dirty="0"/>
              <a:t>full-time</a:t>
            </a:r>
            <a:r>
              <a:rPr spc="-10" dirty="0"/>
              <a:t> </a:t>
            </a:r>
            <a:r>
              <a:rPr dirty="0"/>
              <a:t>job</a:t>
            </a:r>
            <a:r>
              <a:rPr spc="-10" dirty="0"/>
              <a:t> </a:t>
            </a:r>
            <a:r>
              <a:rPr dirty="0"/>
              <a:t>in</a:t>
            </a:r>
            <a:r>
              <a:rPr spc="-10" dirty="0"/>
              <a:t> </a:t>
            </a:r>
            <a:r>
              <a:rPr dirty="0"/>
              <a:t>a</a:t>
            </a:r>
            <a:r>
              <a:rPr spc="-15" dirty="0"/>
              <a:t> </a:t>
            </a:r>
            <a:r>
              <a:rPr dirty="0"/>
              <a:t>career</a:t>
            </a:r>
            <a:r>
              <a:rPr spc="-10" dirty="0"/>
              <a:t> </a:t>
            </a:r>
            <a:r>
              <a:rPr dirty="0"/>
              <a:t>of</a:t>
            </a:r>
            <a:r>
              <a:rPr spc="-10" dirty="0"/>
              <a:t> their </a:t>
            </a:r>
            <a:r>
              <a:rPr dirty="0"/>
              <a:t>choosing,</a:t>
            </a:r>
            <a:r>
              <a:rPr spc="-25" dirty="0"/>
              <a:t> </a:t>
            </a:r>
            <a:r>
              <a:rPr dirty="0"/>
              <a:t>they</a:t>
            </a:r>
            <a:r>
              <a:rPr spc="-20" dirty="0"/>
              <a:t> </a:t>
            </a:r>
            <a:r>
              <a:rPr dirty="0"/>
              <a:t>have</a:t>
            </a:r>
            <a:r>
              <a:rPr spc="-20" dirty="0"/>
              <a:t> </a:t>
            </a:r>
            <a:r>
              <a:rPr dirty="0"/>
              <a:t>direction</a:t>
            </a:r>
            <a:r>
              <a:rPr spc="-20" dirty="0"/>
              <a:t> </a:t>
            </a:r>
            <a:r>
              <a:rPr dirty="0"/>
              <a:t>and</a:t>
            </a:r>
            <a:r>
              <a:rPr spc="-20" dirty="0"/>
              <a:t> </a:t>
            </a:r>
            <a:r>
              <a:rPr dirty="0"/>
              <a:t>hope—many</a:t>
            </a:r>
            <a:r>
              <a:rPr spc="-20" dirty="0"/>
              <a:t> </a:t>
            </a:r>
            <a:r>
              <a:rPr dirty="0"/>
              <a:t>for</a:t>
            </a:r>
            <a:r>
              <a:rPr spc="-20" dirty="0"/>
              <a:t> </a:t>
            </a:r>
            <a:r>
              <a:rPr dirty="0"/>
              <a:t>the</a:t>
            </a:r>
            <a:r>
              <a:rPr spc="-20" dirty="0"/>
              <a:t> </a:t>
            </a:r>
            <a:r>
              <a:rPr dirty="0"/>
              <a:t>first</a:t>
            </a:r>
            <a:r>
              <a:rPr spc="-20" dirty="0"/>
              <a:t> </a:t>
            </a:r>
            <a:r>
              <a:rPr dirty="0"/>
              <a:t>time.</a:t>
            </a:r>
            <a:r>
              <a:rPr spc="-20" dirty="0"/>
              <a:t> </a:t>
            </a:r>
            <a:r>
              <a:rPr dirty="0"/>
              <a:t>That’s</a:t>
            </a:r>
            <a:r>
              <a:rPr spc="-20" dirty="0"/>
              <a:t> </a:t>
            </a:r>
            <a:r>
              <a:rPr spc="-10" dirty="0"/>
              <a:t>priceless.</a:t>
            </a:r>
          </a:p>
          <a:p>
            <a:pPr>
              <a:lnSpc>
                <a:spcPct val="100000"/>
              </a:lnSpc>
            </a:pPr>
            <a:endParaRPr sz="1500" dirty="0"/>
          </a:p>
          <a:p>
            <a:pPr marL="12700">
              <a:lnSpc>
                <a:spcPct val="100000"/>
              </a:lnSpc>
              <a:spcBef>
                <a:spcPts val="1040"/>
              </a:spcBef>
            </a:pPr>
            <a:r>
              <a:rPr sz="2800" b="1" dirty="0">
                <a:solidFill>
                  <a:srgbClr val="961A1D"/>
                </a:solidFill>
                <a:latin typeface="DIN-Bold"/>
                <a:cs typeface="DIN-Bold"/>
              </a:rPr>
              <a:t>How</a:t>
            </a:r>
            <a:r>
              <a:rPr sz="2800" b="1" spc="-55" dirty="0">
                <a:solidFill>
                  <a:srgbClr val="961A1D"/>
                </a:solidFill>
                <a:latin typeface="DIN-Bold"/>
                <a:cs typeface="DIN-Bold"/>
              </a:rPr>
              <a:t> </a:t>
            </a:r>
            <a:r>
              <a:rPr sz="2800" b="1" dirty="0">
                <a:solidFill>
                  <a:srgbClr val="961A1D"/>
                </a:solidFill>
                <a:latin typeface="DIN-Bold"/>
                <a:cs typeface="DIN-Bold"/>
              </a:rPr>
              <a:t>it</a:t>
            </a:r>
            <a:r>
              <a:rPr sz="2800" b="1" spc="-55" dirty="0">
                <a:solidFill>
                  <a:srgbClr val="961A1D"/>
                </a:solidFill>
                <a:latin typeface="DIN-Bold"/>
                <a:cs typeface="DIN-Bold"/>
              </a:rPr>
              <a:t> </a:t>
            </a:r>
            <a:r>
              <a:rPr sz="2800" b="1" spc="-10" dirty="0">
                <a:solidFill>
                  <a:srgbClr val="961A1D"/>
                </a:solidFill>
                <a:latin typeface="DIN-Bold"/>
                <a:cs typeface="DIN-Bold"/>
              </a:rPr>
              <a:t>works.</a:t>
            </a:r>
            <a:endParaRPr sz="2800" dirty="0">
              <a:latin typeface="DIN-Bold"/>
              <a:cs typeface="DIN-Bold"/>
            </a:endParaRPr>
          </a:p>
          <a:p>
            <a:pPr marL="12700" marR="187960">
              <a:lnSpc>
                <a:spcPct val="100000"/>
              </a:lnSpc>
              <a:spcBef>
                <a:spcPts val="1030"/>
              </a:spcBef>
            </a:pPr>
            <a:r>
              <a:rPr dirty="0"/>
              <a:t>Through</a:t>
            </a:r>
            <a:r>
              <a:rPr spc="-25" dirty="0"/>
              <a:t> </a:t>
            </a:r>
            <a:r>
              <a:rPr dirty="0"/>
              <a:t>the</a:t>
            </a:r>
            <a:r>
              <a:rPr spc="-25" dirty="0"/>
              <a:t> </a:t>
            </a:r>
            <a:r>
              <a:rPr dirty="0"/>
              <a:t>generous</a:t>
            </a:r>
            <a:r>
              <a:rPr spc="-20" dirty="0"/>
              <a:t> </a:t>
            </a:r>
            <a:r>
              <a:rPr dirty="0"/>
              <a:t>support</a:t>
            </a:r>
            <a:r>
              <a:rPr spc="-25" dirty="0"/>
              <a:t> </a:t>
            </a:r>
            <a:r>
              <a:rPr dirty="0"/>
              <a:t>of</a:t>
            </a:r>
            <a:r>
              <a:rPr spc="-20" dirty="0"/>
              <a:t> </a:t>
            </a:r>
            <a:r>
              <a:rPr dirty="0"/>
              <a:t>donors</a:t>
            </a:r>
            <a:r>
              <a:rPr spc="-25" dirty="0"/>
              <a:t> </a:t>
            </a:r>
            <a:r>
              <a:rPr dirty="0"/>
              <a:t>like</a:t>
            </a:r>
            <a:r>
              <a:rPr spc="-20" dirty="0"/>
              <a:t> </a:t>
            </a:r>
            <a:r>
              <a:rPr dirty="0"/>
              <a:t>you,</a:t>
            </a:r>
            <a:r>
              <a:rPr spc="-25" dirty="0"/>
              <a:t> </a:t>
            </a:r>
            <a:r>
              <a:rPr dirty="0"/>
              <a:t>scholarships</a:t>
            </a:r>
            <a:r>
              <a:rPr spc="-25" dirty="0"/>
              <a:t> </a:t>
            </a:r>
            <a:r>
              <a:rPr dirty="0"/>
              <a:t>are</a:t>
            </a:r>
            <a:r>
              <a:rPr spc="-20" dirty="0"/>
              <a:t> </a:t>
            </a:r>
            <a:r>
              <a:rPr dirty="0"/>
              <a:t>awarded</a:t>
            </a:r>
            <a:r>
              <a:rPr spc="-25" dirty="0"/>
              <a:t> </a:t>
            </a:r>
            <a:r>
              <a:rPr dirty="0"/>
              <a:t>for</a:t>
            </a:r>
            <a:r>
              <a:rPr spc="-25" dirty="0"/>
              <a:t> </a:t>
            </a:r>
            <a:r>
              <a:rPr i="1" dirty="0">
                <a:latin typeface="DIN-RegularItalic"/>
                <a:cs typeface="DIN-RegularItalic"/>
              </a:rPr>
              <a:t>Gale</a:t>
            </a:r>
            <a:r>
              <a:rPr i="1" spc="-20" dirty="0">
                <a:latin typeface="DIN-RegularItalic"/>
                <a:cs typeface="DIN-RegularItalic"/>
              </a:rPr>
              <a:t> </a:t>
            </a:r>
            <a:r>
              <a:rPr i="1" spc="-10" dirty="0">
                <a:latin typeface="DIN-RegularItalic"/>
                <a:cs typeface="DIN-RegularItalic"/>
              </a:rPr>
              <a:t>Presents: </a:t>
            </a:r>
            <a:r>
              <a:rPr i="1" dirty="0">
                <a:latin typeface="DIN-RegularItalic"/>
                <a:cs typeface="DIN-RegularItalic"/>
              </a:rPr>
              <a:t>Excel</a:t>
            </a:r>
            <a:r>
              <a:rPr i="1" spc="-20" dirty="0">
                <a:latin typeface="DIN-RegularItalic"/>
                <a:cs typeface="DIN-RegularItalic"/>
              </a:rPr>
              <a:t> </a:t>
            </a:r>
            <a:r>
              <a:rPr i="1" dirty="0">
                <a:latin typeface="DIN-RegularItalic"/>
                <a:cs typeface="DIN-RegularItalic"/>
              </a:rPr>
              <a:t>Adult</a:t>
            </a:r>
            <a:r>
              <a:rPr i="1" spc="-15" dirty="0">
                <a:latin typeface="DIN-RegularItalic"/>
                <a:cs typeface="DIN-RegularItalic"/>
              </a:rPr>
              <a:t> </a:t>
            </a:r>
            <a:r>
              <a:rPr i="1" dirty="0">
                <a:latin typeface="DIN-RegularItalic"/>
                <a:cs typeface="DIN-RegularItalic"/>
              </a:rPr>
              <a:t>High</a:t>
            </a:r>
            <a:r>
              <a:rPr i="1" spc="-15" dirty="0">
                <a:latin typeface="DIN-RegularItalic"/>
                <a:cs typeface="DIN-RegularItalic"/>
              </a:rPr>
              <a:t> </a:t>
            </a:r>
            <a:r>
              <a:rPr i="1" dirty="0">
                <a:latin typeface="DIN-RegularItalic"/>
                <a:cs typeface="DIN-RegularItalic"/>
              </a:rPr>
              <a:t>School</a:t>
            </a:r>
            <a:r>
              <a:rPr i="1" spc="-20" dirty="0">
                <a:latin typeface="DIN-RegularItalic"/>
                <a:cs typeface="DIN-RegularItalic"/>
              </a:rPr>
              <a:t> </a:t>
            </a:r>
            <a:r>
              <a:rPr dirty="0"/>
              <a:t>to</a:t>
            </a:r>
            <a:r>
              <a:rPr spc="-15" dirty="0"/>
              <a:t> </a:t>
            </a:r>
            <a:r>
              <a:rPr dirty="0"/>
              <a:t>qualified</a:t>
            </a:r>
            <a:r>
              <a:rPr spc="-15" dirty="0"/>
              <a:t> </a:t>
            </a:r>
            <a:r>
              <a:rPr dirty="0"/>
              <a:t>learners</a:t>
            </a:r>
            <a:r>
              <a:rPr spc="-15" dirty="0"/>
              <a:t> </a:t>
            </a:r>
            <a:r>
              <a:rPr dirty="0"/>
              <a:t>looking</a:t>
            </a:r>
            <a:r>
              <a:rPr spc="-20" dirty="0"/>
              <a:t> </a:t>
            </a:r>
            <a:r>
              <a:rPr dirty="0"/>
              <a:t>to</a:t>
            </a:r>
            <a:r>
              <a:rPr spc="-15" dirty="0"/>
              <a:t> </a:t>
            </a:r>
            <a:r>
              <a:rPr dirty="0"/>
              <a:t>earn</a:t>
            </a:r>
            <a:r>
              <a:rPr spc="-15" dirty="0"/>
              <a:t> </a:t>
            </a:r>
            <a:r>
              <a:rPr dirty="0"/>
              <a:t>a</a:t>
            </a:r>
            <a:r>
              <a:rPr spc="-15" dirty="0"/>
              <a:t> </a:t>
            </a:r>
            <a:r>
              <a:rPr dirty="0"/>
              <a:t>high</a:t>
            </a:r>
            <a:r>
              <a:rPr spc="-20" dirty="0"/>
              <a:t> </a:t>
            </a:r>
            <a:r>
              <a:rPr dirty="0"/>
              <a:t>school</a:t>
            </a:r>
            <a:r>
              <a:rPr spc="-15" dirty="0"/>
              <a:t> </a:t>
            </a:r>
            <a:r>
              <a:rPr dirty="0"/>
              <a:t>diploma.</a:t>
            </a:r>
            <a:r>
              <a:rPr spc="-15" dirty="0"/>
              <a:t> </a:t>
            </a:r>
            <a:r>
              <a:rPr dirty="0"/>
              <a:t>Once</a:t>
            </a:r>
            <a:r>
              <a:rPr spc="-15" dirty="0"/>
              <a:t> </a:t>
            </a:r>
            <a:r>
              <a:rPr spc="-10" dirty="0"/>
              <a:t>enrolled, </a:t>
            </a:r>
            <a:r>
              <a:rPr dirty="0"/>
              <a:t>students</a:t>
            </a:r>
            <a:r>
              <a:rPr spc="-15" dirty="0"/>
              <a:t> </a:t>
            </a:r>
            <a:r>
              <a:rPr dirty="0"/>
              <a:t>begin</a:t>
            </a:r>
            <a:r>
              <a:rPr spc="-15" dirty="0"/>
              <a:t> </a:t>
            </a:r>
            <a:r>
              <a:rPr dirty="0"/>
              <a:t>their</a:t>
            </a:r>
            <a:r>
              <a:rPr spc="-10" dirty="0"/>
              <a:t> </a:t>
            </a:r>
            <a:r>
              <a:rPr dirty="0"/>
              <a:t>work</a:t>
            </a:r>
            <a:r>
              <a:rPr spc="-15" dirty="0"/>
              <a:t> </a:t>
            </a:r>
            <a:r>
              <a:rPr dirty="0"/>
              <a:t>in</a:t>
            </a:r>
            <a:r>
              <a:rPr spc="-15" dirty="0"/>
              <a:t> </a:t>
            </a:r>
            <a:r>
              <a:rPr dirty="0"/>
              <a:t>both</a:t>
            </a:r>
            <a:r>
              <a:rPr spc="-10" dirty="0"/>
              <a:t> </a:t>
            </a:r>
            <a:r>
              <a:rPr dirty="0"/>
              <a:t>core</a:t>
            </a:r>
            <a:r>
              <a:rPr spc="-15" dirty="0"/>
              <a:t> </a:t>
            </a:r>
            <a:r>
              <a:rPr dirty="0"/>
              <a:t>subjects</a:t>
            </a:r>
            <a:r>
              <a:rPr spc="-15" dirty="0"/>
              <a:t> </a:t>
            </a:r>
            <a:r>
              <a:rPr dirty="0"/>
              <a:t>and</a:t>
            </a:r>
            <a:r>
              <a:rPr spc="-10" dirty="0"/>
              <a:t> </a:t>
            </a:r>
            <a:r>
              <a:rPr dirty="0"/>
              <a:t>elective</a:t>
            </a:r>
            <a:r>
              <a:rPr spc="-15" dirty="0"/>
              <a:t> </a:t>
            </a:r>
            <a:r>
              <a:rPr dirty="0"/>
              <a:t>courses,</a:t>
            </a:r>
            <a:r>
              <a:rPr spc="-15" dirty="0"/>
              <a:t> </a:t>
            </a:r>
            <a:r>
              <a:rPr dirty="0"/>
              <a:t>including</a:t>
            </a:r>
            <a:r>
              <a:rPr spc="-10" dirty="0"/>
              <a:t> </a:t>
            </a:r>
            <a:r>
              <a:rPr dirty="0"/>
              <a:t>an</a:t>
            </a:r>
            <a:r>
              <a:rPr spc="-15" dirty="0"/>
              <a:t> </a:t>
            </a:r>
            <a:r>
              <a:rPr dirty="0"/>
              <a:t>option</a:t>
            </a:r>
            <a:r>
              <a:rPr spc="-15" dirty="0"/>
              <a:t> </a:t>
            </a:r>
            <a:r>
              <a:rPr dirty="0"/>
              <a:t>for</a:t>
            </a:r>
            <a:r>
              <a:rPr spc="-10" dirty="0"/>
              <a:t> </a:t>
            </a:r>
            <a:r>
              <a:rPr spc="-20" dirty="0"/>
              <a:t>dual </a:t>
            </a:r>
            <a:r>
              <a:rPr dirty="0"/>
              <a:t>college</a:t>
            </a:r>
            <a:r>
              <a:rPr spc="-55" dirty="0"/>
              <a:t> </a:t>
            </a:r>
            <a:r>
              <a:rPr spc="-10" dirty="0"/>
              <a:t>credits.</a:t>
            </a:r>
          </a:p>
          <a:p>
            <a:pPr>
              <a:lnSpc>
                <a:spcPct val="100000"/>
              </a:lnSpc>
              <a:spcBef>
                <a:spcPts val="10"/>
              </a:spcBef>
            </a:pPr>
            <a:endParaRPr sz="1250" dirty="0"/>
          </a:p>
          <a:p>
            <a:pPr marL="12700" marR="5080">
              <a:lnSpc>
                <a:spcPct val="100000"/>
              </a:lnSpc>
            </a:pPr>
            <a:r>
              <a:rPr spc="-20" dirty="0"/>
              <a:t>To</a:t>
            </a:r>
            <a:r>
              <a:rPr spc="-35" dirty="0"/>
              <a:t> </a:t>
            </a:r>
            <a:r>
              <a:rPr dirty="0"/>
              <a:t>promote</a:t>
            </a:r>
            <a:r>
              <a:rPr spc="-35" dirty="0"/>
              <a:t> </a:t>
            </a:r>
            <a:r>
              <a:rPr dirty="0"/>
              <a:t>student</a:t>
            </a:r>
            <a:r>
              <a:rPr spc="-35" dirty="0"/>
              <a:t> </a:t>
            </a:r>
            <a:r>
              <a:rPr dirty="0"/>
              <a:t>success</a:t>
            </a:r>
            <a:r>
              <a:rPr spc="-35" dirty="0"/>
              <a:t> </a:t>
            </a:r>
            <a:r>
              <a:rPr dirty="0"/>
              <a:t>throughout</a:t>
            </a:r>
            <a:r>
              <a:rPr spc="-35" dirty="0"/>
              <a:t> </a:t>
            </a:r>
            <a:r>
              <a:rPr dirty="0"/>
              <a:t>the</a:t>
            </a:r>
            <a:r>
              <a:rPr spc="-35" dirty="0"/>
              <a:t> </a:t>
            </a:r>
            <a:r>
              <a:rPr dirty="0"/>
              <a:t>program,</a:t>
            </a:r>
            <a:r>
              <a:rPr spc="-30" dirty="0"/>
              <a:t> </a:t>
            </a:r>
            <a:r>
              <a:rPr dirty="0"/>
              <a:t>they</a:t>
            </a:r>
            <a:r>
              <a:rPr spc="-35" dirty="0"/>
              <a:t> </a:t>
            </a:r>
            <a:r>
              <a:rPr dirty="0"/>
              <a:t>have</a:t>
            </a:r>
            <a:r>
              <a:rPr spc="-35" dirty="0"/>
              <a:t> </a:t>
            </a:r>
            <a:r>
              <a:rPr dirty="0"/>
              <a:t>immediate</a:t>
            </a:r>
            <a:r>
              <a:rPr spc="-35" dirty="0"/>
              <a:t> </a:t>
            </a:r>
            <a:r>
              <a:rPr dirty="0"/>
              <a:t>access</a:t>
            </a:r>
            <a:r>
              <a:rPr spc="-35" dirty="0"/>
              <a:t> </a:t>
            </a:r>
            <a:r>
              <a:rPr dirty="0"/>
              <a:t>to</a:t>
            </a:r>
            <a:r>
              <a:rPr spc="-35" dirty="0"/>
              <a:t> </a:t>
            </a:r>
            <a:r>
              <a:rPr dirty="0"/>
              <a:t>unlimited</a:t>
            </a:r>
            <a:r>
              <a:rPr spc="-30" dirty="0"/>
              <a:t> </a:t>
            </a:r>
            <a:r>
              <a:rPr spc="-20" dirty="0"/>
              <a:t>one- </a:t>
            </a:r>
            <a:r>
              <a:rPr dirty="0"/>
              <a:t>on-one</a:t>
            </a:r>
            <a:r>
              <a:rPr spc="-20" dirty="0"/>
              <a:t> </a:t>
            </a:r>
            <a:r>
              <a:rPr dirty="0"/>
              <a:t>tutoring,</a:t>
            </a:r>
            <a:r>
              <a:rPr spc="-20" dirty="0"/>
              <a:t> </a:t>
            </a:r>
            <a:r>
              <a:rPr dirty="0"/>
              <a:t>success</a:t>
            </a:r>
            <a:r>
              <a:rPr spc="-20" dirty="0"/>
              <a:t> </a:t>
            </a:r>
            <a:r>
              <a:rPr dirty="0"/>
              <a:t>coaches,</a:t>
            </a:r>
            <a:r>
              <a:rPr spc="-20" dirty="0"/>
              <a:t> </a:t>
            </a:r>
            <a:r>
              <a:rPr dirty="0"/>
              <a:t>course</a:t>
            </a:r>
            <a:r>
              <a:rPr spc="-20" dirty="0"/>
              <a:t> </a:t>
            </a:r>
            <a:r>
              <a:rPr dirty="0"/>
              <a:t>translation</a:t>
            </a:r>
            <a:r>
              <a:rPr spc="-20" dirty="0"/>
              <a:t> </a:t>
            </a:r>
            <a:r>
              <a:rPr dirty="0"/>
              <a:t>and</a:t>
            </a:r>
            <a:r>
              <a:rPr spc="-20" dirty="0"/>
              <a:t> </a:t>
            </a:r>
            <a:r>
              <a:rPr spc="-10" dirty="0"/>
              <a:t>read-</a:t>
            </a:r>
            <a:r>
              <a:rPr dirty="0"/>
              <a:t>aloud</a:t>
            </a:r>
            <a:r>
              <a:rPr spc="-20" dirty="0"/>
              <a:t> </a:t>
            </a:r>
            <a:r>
              <a:rPr dirty="0"/>
              <a:t>tools</a:t>
            </a:r>
            <a:r>
              <a:rPr spc="-20" dirty="0"/>
              <a:t> </a:t>
            </a:r>
            <a:r>
              <a:rPr dirty="0"/>
              <a:t>for</a:t>
            </a:r>
            <a:r>
              <a:rPr spc="-20" dirty="0"/>
              <a:t> </a:t>
            </a:r>
            <a:r>
              <a:rPr dirty="0"/>
              <a:t>English</a:t>
            </a:r>
            <a:r>
              <a:rPr spc="-15" dirty="0"/>
              <a:t> </a:t>
            </a:r>
            <a:r>
              <a:rPr spc="-10" dirty="0"/>
              <a:t>language </a:t>
            </a:r>
            <a:r>
              <a:rPr dirty="0"/>
              <a:t>learners,</a:t>
            </a:r>
            <a:r>
              <a:rPr spc="-25" dirty="0"/>
              <a:t> </a:t>
            </a:r>
            <a:r>
              <a:rPr dirty="0"/>
              <a:t>and</a:t>
            </a:r>
            <a:r>
              <a:rPr spc="-10" dirty="0"/>
              <a:t> </a:t>
            </a:r>
            <a:r>
              <a:rPr dirty="0"/>
              <a:t>a</a:t>
            </a:r>
            <a:r>
              <a:rPr spc="-15" dirty="0"/>
              <a:t> </a:t>
            </a:r>
            <a:r>
              <a:rPr dirty="0"/>
              <a:t>writing</a:t>
            </a:r>
            <a:r>
              <a:rPr spc="-10" dirty="0"/>
              <a:t> </a:t>
            </a:r>
            <a:r>
              <a:rPr spc="-20" dirty="0"/>
              <a:t>lab.</a:t>
            </a:r>
          </a:p>
          <a:p>
            <a:pPr>
              <a:lnSpc>
                <a:spcPct val="100000"/>
              </a:lnSpc>
              <a:spcBef>
                <a:spcPts val="10"/>
              </a:spcBef>
            </a:pPr>
            <a:endParaRPr sz="1250" dirty="0"/>
          </a:p>
          <a:p>
            <a:pPr marL="12700" marR="149860">
              <a:lnSpc>
                <a:spcPct val="100000"/>
              </a:lnSpc>
            </a:pPr>
            <a:r>
              <a:rPr dirty="0"/>
              <a:t>Students</a:t>
            </a:r>
            <a:r>
              <a:rPr spc="-20" dirty="0"/>
              <a:t> </a:t>
            </a:r>
            <a:r>
              <a:rPr dirty="0"/>
              <a:t>can</a:t>
            </a:r>
            <a:r>
              <a:rPr spc="-10" dirty="0"/>
              <a:t> </a:t>
            </a:r>
            <a:r>
              <a:rPr dirty="0"/>
              <a:t>graduate</a:t>
            </a:r>
            <a:r>
              <a:rPr spc="-10" dirty="0"/>
              <a:t> </a:t>
            </a:r>
            <a:r>
              <a:rPr dirty="0"/>
              <a:t>in</a:t>
            </a:r>
            <a:r>
              <a:rPr spc="-10" dirty="0"/>
              <a:t> </a:t>
            </a:r>
            <a:r>
              <a:rPr dirty="0"/>
              <a:t>as</a:t>
            </a:r>
            <a:r>
              <a:rPr spc="-10" dirty="0"/>
              <a:t> </a:t>
            </a:r>
            <a:r>
              <a:rPr dirty="0"/>
              <a:t>few</a:t>
            </a:r>
            <a:r>
              <a:rPr spc="-10" dirty="0"/>
              <a:t> </a:t>
            </a:r>
            <a:r>
              <a:rPr dirty="0"/>
              <a:t>as</a:t>
            </a:r>
            <a:r>
              <a:rPr spc="-10" dirty="0"/>
              <a:t> </a:t>
            </a:r>
            <a:r>
              <a:rPr dirty="0"/>
              <a:t>seven</a:t>
            </a:r>
            <a:r>
              <a:rPr spc="-10" dirty="0"/>
              <a:t> </a:t>
            </a:r>
            <a:r>
              <a:rPr dirty="0"/>
              <a:t>months</a:t>
            </a:r>
            <a:r>
              <a:rPr spc="-10" dirty="0"/>
              <a:t> </a:t>
            </a:r>
            <a:r>
              <a:rPr dirty="0"/>
              <a:t>by</a:t>
            </a:r>
            <a:r>
              <a:rPr spc="-10" dirty="0"/>
              <a:t> </a:t>
            </a:r>
            <a:r>
              <a:rPr dirty="0"/>
              <a:t>transferring</a:t>
            </a:r>
            <a:r>
              <a:rPr spc="-10" dirty="0"/>
              <a:t> </a:t>
            </a:r>
            <a:r>
              <a:rPr dirty="0"/>
              <a:t>in</a:t>
            </a:r>
            <a:r>
              <a:rPr spc="-10" dirty="0"/>
              <a:t> previously </a:t>
            </a:r>
            <a:r>
              <a:rPr dirty="0"/>
              <a:t>earned</a:t>
            </a:r>
            <a:r>
              <a:rPr spc="-10" dirty="0"/>
              <a:t> </a:t>
            </a:r>
            <a:r>
              <a:rPr dirty="0"/>
              <a:t>high</a:t>
            </a:r>
            <a:r>
              <a:rPr spc="-5" dirty="0"/>
              <a:t> </a:t>
            </a:r>
            <a:r>
              <a:rPr spc="-10" dirty="0"/>
              <a:t>school </a:t>
            </a:r>
            <a:r>
              <a:rPr dirty="0"/>
              <a:t>credits</a:t>
            </a:r>
            <a:r>
              <a:rPr spc="-30" dirty="0"/>
              <a:t> </a:t>
            </a:r>
            <a:r>
              <a:rPr dirty="0"/>
              <a:t>and</a:t>
            </a:r>
            <a:r>
              <a:rPr spc="-25" dirty="0"/>
              <a:t> </a:t>
            </a:r>
            <a:r>
              <a:rPr dirty="0"/>
              <a:t>are</a:t>
            </a:r>
            <a:r>
              <a:rPr spc="-25" dirty="0"/>
              <a:t> </a:t>
            </a:r>
            <a:r>
              <a:rPr dirty="0"/>
              <a:t>given</a:t>
            </a:r>
            <a:r>
              <a:rPr spc="-30" dirty="0"/>
              <a:t> </a:t>
            </a:r>
            <a:r>
              <a:rPr dirty="0"/>
              <a:t>up</a:t>
            </a:r>
            <a:r>
              <a:rPr spc="-25" dirty="0"/>
              <a:t> </a:t>
            </a:r>
            <a:r>
              <a:rPr dirty="0"/>
              <a:t>to</a:t>
            </a:r>
            <a:r>
              <a:rPr spc="-25" dirty="0"/>
              <a:t> </a:t>
            </a:r>
            <a:r>
              <a:rPr dirty="0"/>
              <a:t>2</a:t>
            </a:r>
            <a:r>
              <a:rPr spc="-30" dirty="0"/>
              <a:t> </a:t>
            </a:r>
            <a:r>
              <a:rPr dirty="0"/>
              <a:t>years</a:t>
            </a:r>
            <a:r>
              <a:rPr spc="-25" dirty="0"/>
              <a:t> </a:t>
            </a:r>
            <a:r>
              <a:rPr dirty="0"/>
              <a:t>to</a:t>
            </a:r>
            <a:r>
              <a:rPr spc="-25" dirty="0"/>
              <a:t> </a:t>
            </a:r>
            <a:r>
              <a:rPr dirty="0"/>
              <a:t>complete</a:t>
            </a:r>
            <a:r>
              <a:rPr spc="-30" dirty="0"/>
              <a:t> </a:t>
            </a:r>
            <a:r>
              <a:rPr dirty="0"/>
              <a:t>the</a:t>
            </a:r>
            <a:r>
              <a:rPr spc="-25" dirty="0"/>
              <a:t> </a:t>
            </a:r>
            <a:r>
              <a:rPr dirty="0"/>
              <a:t>program.</a:t>
            </a:r>
            <a:r>
              <a:rPr spc="-25" dirty="0"/>
              <a:t> </a:t>
            </a:r>
            <a:r>
              <a:rPr dirty="0"/>
              <a:t>Assistance</a:t>
            </a:r>
            <a:r>
              <a:rPr spc="-30" dirty="0"/>
              <a:t> </a:t>
            </a:r>
            <a:r>
              <a:rPr dirty="0"/>
              <a:t>with</a:t>
            </a:r>
            <a:r>
              <a:rPr spc="-25" dirty="0"/>
              <a:t> </a:t>
            </a:r>
            <a:r>
              <a:rPr dirty="0"/>
              <a:t>college</a:t>
            </a:r>
            <a:r>
              <a:rPr spc="-25" dirty="0"/>
              <a:t> </a:t>
            </a:r>
            <a:r>
              <a:rPr dirty="0"/>
              <a:t>and</a:t>
            </a:r>
            <a:r>
              <a:rPr spc="-25" dirty="0"/>
              <a:t> </a:t>
            </a:r>
            <a:r>
              <a:rPr spc="-10" dirty="0"/>
              <a:t>career </a:t>
            </a:r>
            <a:r>
              <a:rPr dirty="0"/>
              <a:t>planning</a:t>
            </a:r>
            <a:r>
              <a:rPr spc="-15" dirty="0"/>
              <a:t> </a:t>
            </a:r>
            <a:r>
              <a:rPr dirty="0"/>
              <a:t>is</a:t>
            </a:r>
            <a:r>
              <a:rPr spc="-15" dirty="0"/>
              <a:t> </a:t>
            </a:r>
            <a:r>
              <a:rPr dirty="0"/>
              <a:t>also</a:t>
            </a:r>
            <a:r>
              <a:rPr spc="-10" dirty="0"/>
              <a:t> </a:t>
            </a:r>
            <a:r>
              <a:rPr dirty="0"/>
              <a:t>available</a:t>
            </a:r>
            <a:r>
              <a:rPr spc="-15" dirty="0"/>
              <a:t> </a:t>
            </a:r>
            <a:r>
              <a:rPr dirty="0"/>
              <a:t>to</a:t>
            </a:r>
            <a:r>
              <a:rPr spc="-10" dirty="0"/>
              <a:t> students.</a:t>
            </a:r>
          </a:p>
          <a:p>
            <a:pPr>
              <a:lnSpc>
                <a:spcPct val="100000"/>
              </a:lnSpc>
              <a:spcBef>
                <a:spcPts val="40"/>
              </a:spcBef>
            </a:pPr>
            <a:endParaRPr sz="1250" dirty="0"/>
          </a:p>
          <a:p>
            <a:pPr marL="12700">
              <a:lnSpc>
                <a:spcPct val="100000"/>
              </a:lnSpc>
            </a:pPr>
            <a:r>
              <a:rPr sz="2800" b="1" dirty="0">
                <a:solidFill>
                  <a:srgbClr val="961A1D"/>
                </a:solidFill>
                <a:latin typeface="DIN-Bold"/>
                <a:cs typeface="DIN-Bold"/>
              </a:rPr>
              <a:t>How</a:t>
            </a:r>
            <a:r>
              <a:rPr sz="2800" b="1" spc="-85" dirty="0">
                <a:solidFill>
                  <a:srgbClr val="961A1D"/>
                </a:solidFill>
                <a:latin typeface="DIN-Bold"/>
                <a:cs typeface="DIN-Bold"/>
              </a:rPr>
              <a:t> </a:t>
            </a:r>
            <a:r>
              <a:rPr sz="2800" b="1" dirty="0">
                <a:solidFill>
                  <a:srgbClr val="961A1D"/>
                </a:solidFill>
                <a:latin typeface="DIN-Bold"/>
                <a:cs typeface="DIN-Bold"/>
              </a:rPr>
              <a:t>YOU</a:t>
            </a:r>
            <a:r>
              <a:rPr sz="2800" b="1" spc="-80" dirty="0">
                <a:solidFill>
                  <a:srgbClr val="961A1D"/>
                </a:solidFill>
                <a:latin typeface="DIN-Bold"/>
                <a:cs typeface="DIN-Bold"/>
              </a:rPr>
              <a:t> </a:t>
            </a:r>
            <a:r>
              <a:rPr sz="2800" b="1" dirty="0">
                <a:solidFill>
                  <a:srgbClr val="961A1D"/>
                </a:solidFill>
                <a:latin typeface="DIN-Bold"/>
                <a:cs typeface="DIN-Bold"/>
              </a:rPr>
              <a:t>can</a:t>
            </a:r>
            <a:r>
              <a:rPr sz="2800" b="1" spc="-80" dirty="0">
                <a:solidFill>
                  <a:srgbClr val="961A1D"/>
                </a:solidFill>
                <a:latin typeface="DIN-Bold"/>
                <a:cs typeface="DIN-Bold"/>
              </a:rPr>
              <a:t> </a:t>
            </a:r>
            <a:r>
              <a:rPr sz="2800" b="1" dirty="0">
                <a:solidFill>
                  <a:srgbClr val="961A1D"/>
                </a:solidFill>
                <a:latin typeface="DIN-Bold"/>
                <a:cs typeface="DIN-Bold"/>
              </a:rPr>
              <a:t>give</a:t>
            </a:r>
            <a:r>
              <a:rPr sz="2800" b="1" spc="-85" dirty="0">
                <a:solidFill>
                  <a:srgbClr val="961A1D"/>
                </a:solidFill>
                <a:latin typeface="DIN-Bold"/>
                <a:cs typeface="DIN-Bold"/>
              </a:rPr>
              <a:t> </a:t>
            </a:r>
            <a:r>
              <a:rPr sz="2800" b="1" spc="-10" dirty="0">
                <a:solidFill>
                  <a:srgbClr val="961A1D"/>
                </a:solidFill>
                <a:latin typeface="DIN-Bold"/>
                <a:cs typeface="DIN-Bold"/>
              </a:rPr>
              <a:t>HOPE.</a:t>
            </a:r>
            <a:endParaRPr sz="2800" dirty="0">
              <a:latin typeface="DIN-Bold"/>
              <a:cs typeface="DIN-Bold"/>
            </a:endParaRPr>
          </a:p>
          <a:p>
            <a:pPr marL="12700" marR="98425">
              <a:lnSpc>
                <a:spcPct val="100000"/>
              </a:lnSpc>
              <a:spcBef>
                <a:spcPts val="1030"/>
              </a:spcBef>
            </a:pPr>
            <a:r>
              <a:rPr i="1" dirty="0">
                <a:latin typeface="DIN-RegularItalic"/>
                <a:cs typeface="DIN-RegularItalic"/>
              </a:rPr>
              <a:t>Gale</a:t>
            </a:r>
            <a:r>
              <a:rPr i="1" spc="-20" dirty="0">
                <a:latin typeface="DIN-RegularItalic"/>
                <a:cs typeface="DIN-RegularItalic"/>
              </a:rPr>
              <a:t> </a:t>
            </a:r>
            <a:r>
              <a:rPr i="1" dirty="0">
                <a:latin typeface="DIN-RegularItalic"/>
                <a:cs typeface="DIN-RegularItalic"/>
              </a:rPr>
              <a:t>Presents:</a:t>
            </a:r>
            <a:r>
              <a:rPr i="1" spc="-20" dirty="0">
                <a:latin typeface="DIN-RegularItalic"/>
                <a:cs typeface="DIN-RegularItalic"/>
              </a:rPr>
              <a:t> </a:t>
            </a:r>
            <a:r>
              <a:rPr i="1" dirty="0">
                <a:latin typeface="DIN-RegularItalic"/>
                <a:cs typeface="DIN-RegularItalic"/>
              </a:rPr>
              <a:t>Excel</a:t>
            </a:r>
            <a:r>
              <a:rPr i="1" spc="-15" dirty="0">
                <a:latin typeface="DIN-RegularItalic"/>
                <a:cs typeface="DIN-RegularItalic"/>
              </a:rPr>
              <a:t> </a:t>
            </a:r>
            <a:r>
              <a:rPr i="1" dirty="0">
                <a:latin typeface="DIN-RegularItalic"/>
                <a:cs typeface="DIN-RegularItalic"/>
              </a:rPr>
              <a:t>Adult</a:t>
            </a:r>
            <a:r>
              <a:rPr i="1" spc="-20" dirty="0">
                <a:latin typeface="DIN-RegularItalic"/>
                <a:cs typeface="DIN-RegularItalic"/>
              </a:rPr>
              <a:t> </a:t>
            </a:r>
            <a:r>
              <a:rPr i="1" dirty="0">
                <a:latin typeface="DIN-RegularItalic"/>
                <a:cs typeface="DIN-RegularItalic"/>
              </a:rPr>
              <a:t>High</a:t>
            </a:r>
            <a:r>
              <a:rPr i="1" spc="-20" dirty="0">
                <a:latin typeface="DIN-RegularItalic"/>
                <a:cs typeface="DIN-RegularItalic"/>
              </a:rPr>
              <a:t> </a:t>
            </a:r>
            <a:r>
              <a:rPr i="1" dirty="0">
                <a:latin typeface="DIN-RegularItalic"/>
                <a:cs typeface="DIN-RegularItalic"/>
              </a:rPr>
              <a:t>School</a:t>
            </a:r>
            <a:r>
              <a:rPr i="1" spc="-5" dirty="0">
                <a:latin typeface="DIN-RegularItalic"/>
                <a:cs typeface="DIN-RegularItalic"/>
              </a:rPr>
              <a:t> </a:t>
            </a:r>
            <a:r>
              <a:rPr dirty="0"/>
              <a:t>enrollment</a:t>
            </a:r>
            <a:r>
              <a:rPr spc="-15" dirty="0"/>
              <a:t> </a:t>
            </a:r>
            <a:r>
              <a:rPr dirty="0"/>
              <a:t>is</a:t>
            </a:r>
            <a:r>
              <a:rPr spc="-20" dirty="0"/>
              <a:t> </a:t>
            </a:r>
            <a:r>
              <a:rPr dirty="0"/>
              <a:t>free</a:t>
            </a:r>
            <a:r>
              <a:rPr spc="-20" dirty="0"/>
              <a:t> </a:t>
            </a:r>
            <a:r>
              <a:rPr dirty="0"/>
              <a:t>to</a:t>
            </a:r>
            <a:r>
              <a:rPr spc="-20" dirty="0"/>
              <a:t> </a:t>
            </a:r>
            <a:r>
              <a:rPr dirty="0"/>
              <a:t>qualified</a:t>
            </a:r>
            <a:r>
              <a:rPr spc="-20" dirty="0"/>
              <a:t> </a:t>
            </a:r>
            <a:r>
              <a:rPr dirty="0"/>
              <a:t>students.</a:t>
            </a:r>
            <a:r>
              <a:rPr spc="285" dirty="0"/>
              <a:t> </a:t>
            </a:r>
            <a:r>
              <a:rPr dirty="0"/>
              <a:t>They</a:t>
            </a:r>
            <a:r>
              <a:rPr spc="-20" dirty="0"/>
              <a:t> must </a:t>
            </a:r>
            <a:r>
              <a:rPr spc="-10" dirty="0"/>
              <a:t>successfully </a:t>
            </a:r>
            <a:r>
              <a:rPr dirty="0"/>
              <a:t>complete</a:t>
            </a:r>
            <a:r>
              <a:rPr spc="-10" dirty="0"/>
              <a:t> </a:t>
            </a:r>
            <a:r>
              <a:rPr dirty="0"/>
              <a:t>the</a:t>
            </a:r>
            <a:r>
              <a:rPr spc="-10" dirty="0"/>
              <a:t> prerequisite</a:t>
            </a:r>
            <a:r>
              <a:rPr spc="-5" dirty="0"/>
              <a:t> </a:t>
            </a:r>
            <a:r>
              <a:rPr dirty="0"/>
              <a:t>life</a:t>
            </a:r>
            <a:r>
              <a:rPr spc="-10" dirty="0"/>
              <a:t> </a:t>
            </a:r>
            <a:r>
              <a:rPr dirty="0"/>
              <a:t>skills</a:t>
            </a:r>
            <a:r>
              <a:rPr spc="-10" dirty="0"/>
              <a:t> </a:t>
            </a:r>
            <a:r>
              <a:rPr dirty="0"/>
              <a:t>course</a:t>
            </a:r>
            <a:r>
              <a:rPr spc="-5" dirty="0"/>
              <a:t> </a:t>
            </a:r>
            <a:r>
              <a:rPr dirty="0"/>
              <a:t>and</a:t>
            </a:r>
            <a:r>
              <a:rPr spc="-10" dirty="0"/>
              <a:t> </a:t>
            </a:r>
            <a:r>
              <a:rPr dirty="0"/>
              <a:t>participate</a:t>
            </a:r>
            <a:r>
              <a:rPr spc="-10" dirty="0"/>
              <a:t> </a:t>
            </a:r>
            <a:r>
              <a:rPr dirty="0"/>
              <a:t>in</a:t>
            </a:r>
            <a:r>
              <a:rPr spc="-10" dirty="0"/>
              <a:t> </a:t>
            </a:r>
            <a:r>
              <a:rPr dirty="0"/>
              <a:t>a</a:t>
            </a:r>
            <a:r>
              <a:rPr spc="-5" dirty="0"/>
              <a:t> </a:t>
            </a:r>
            <a:r>
              <a:rPr dirty="0"/>
              <a:t>library</a:t>
            </a:r>
            <a:r>
              <a:rPr spc="-10" dirty="0"/>
              <a:t> interview. </a:t>
            </a:r>
            <a:r>
              <a:rPr dirty="0"/>
              <a:t>If</a:t>
            </a:r>
            <a:r>
              <a:rPr spc="-5" dirty="0"/>
              <a:t> </a:t>
            </a:r>
            <a:r>
              <a:rPr spc="-25" dirty="0"/>
              <a:t>the </a:t>
            </a:r>
            <a:r>
              <a:rPr dirty="0"/>
              <a:t>student</a:t>
            </a:r>
            <a:r>
              <a:rPr spc="-20" dirty="0"/>
              <a:t> </a:t>
            </a:r>
            <a:r>
              <a:rPr dirty="0"/>
              <a:t>has</a:t>
            </a:r>
            <a:r>
              <a:rPr spc="-20" dirty="0"/>
              <a:t> </a:t>
            </a:r>
            <a:r>
              <a:rPr dirty="0"/>
              <a:t>demonstrated</a:t>
            </a:r>
            <a:r>
              <a:rPr spc="-20" dirty="0"/>
              <a:t> </a:t>
            </a:r>
            <a:r>
              <a:rPr dirty="0"/>
              <a:t>their</a:t>
            </a:r>
            <a:r>
              <a:rPr spc="-20" dirty="0"/>
              <a:t> </a:t>
            </a:r>
            <a:r>
              <a:rPr dirty="0"/>
              <a:t>commitment</a:t>
            </a:r>
            <a:r>
              <a:rPr spc="-20" dirty="0"/>
              <a:t> </a:t>
            </a:r>
            <a:r>
              <a:rPr dirty="0"/>
              <a:t>to</a:t>
            </a:r>
            <a:r>
              <a:rPr spc="-15" dirty="0"/>
              <a:t> </a:t>
            </a:r>
            <a:r>
              <a:rPr dirty="0"/>
              <a:t>earning</a:t>
            </a:r>
            <a:r>
              <a:rPr spc="-20" dirty="0"/>
              <a:t> </a:t>
            </a:r>
            <a:r>
              <a:rPr dirty="0"/>
              <a:t>their</a:t>
            </a:r>
            <a:r>
              <a:rPr spc="-20" dirty="0"/>
              <a:t> </a:t>
            </a:r>
            <a:r>
              <a:rPr dirty="0"/>
              <a:t>diploma</a:t>
            </a:r>
            <a:r>
              <a:rPr spc="-20" dirty="0"/>
              <a:t> </a:t>
            </a:r>
            <a:r>
              <a:rPr dirty="0"/>
              <a:t>through</a:t>
            </a:r>
            <a:r>
              <a:rPr spc="-20" dirty="0"/>
              <a:t> </a:t>
            </a:r>
            <a:r>
              <a:rPr dirty="0"/>
              <a:t>this</a:t>
            </a:r>
            <a:r>
              <a:rPr spc="-20" dirty="0"/>
              <a:t> </a:t>
            </a:r>
            <a:r>
              <a:rPr dirty="0"/>
              <a:t>program,</a:t>
            </a:r>
            <a:r>
              <a:rPr spc="-15" dirty="0"/>
              <a:t> </a:t>
            </a:r>
            <a:r>
              <a:rPr spc="-25" dirty="0"/>
              <a:t>the </a:t>
            </a:r>
            <a:r>
              <a:rPr dirty="0"/>
              <a:t>library</a:t>
            </a:r>
            <a:r>
              <a:rPr spc="-25" dirty="0"/>
              <a:t> </a:t>
            </a:r>
            <a:r>
              <a:rPr dirty="0"/>
              <a:t>can</a:t>
            </a:r>
            <a:r>
              <a:rPr spc="-15" dirty="0"/>
              <a:t> </a:t>
            </a:r>
            <a:r>
              <a:rPr dirty="0"/>
              <a:t>choose</a:t>
            </a:r>
            <a:r>
              <a:rPr spc="-15" dirty="0"/>
              <a:t> </a:t>
            </a:r>
            <a:r>
              <a:rPr dirty="0"/>
              <a:t>to</a:t>
            </a:r>
            <a:r>
              <a:rPr spc="-10" dirty="0"/>
              <a:t> </a:t>
            </a:r>
            <a:r>
              <a:rPr dirty="0"/>
              <a:t>award</a:t>
            </a:r>
            <a:r>
              <a:rPr spc="-15" dirty="0"/>
              <a:t> </a:t>
            </a:r>
            <a:r>
              <a:rPr dirty="0"/>
              <a:t>the</a:t>
            </a:r>
            <a:r>
              <a:rPr spc="-15" dirty="0"/>
              <a:t> </a:t>
            </a:r>
            <a:r>
              <a:rPr dirty="0"/>
              <a:t>student</a:t>
            </a:r>
            <a:r>
              <a:rPr spc="-15" dirty="0"/>
              <a:t> </a:t>
            </a:r>
            <a:r>
              <a:rPr dirty="0"/>
              <a:t>a</a:t>
            </a:r>
            <a:r>
              <a:rPr spc="-10" dirty="0"/>
              <a:t> scholarship.</a:t>
            </a:r>
          </a:p>
        </p:txBody>
      </p:sp>
      <p:sp>
        <p:nvSpPr>
          <p:cNvPr id="5" name="object 5"/>
          <p:cNvSpPr txBox="1"/>
          <p:nvPr/>
        </p:nvSpPr>
        <p:spPr>
          <a:xfrm>
            <a:off x="228600" y="8589264"/>
            <a:ext cx="7315200" cy="859536"/>
          </a:xfrm>
          <a:prstGeom prst="rect">
            <a:avLst/>
          </a:prstGeom>
          <a:solidFill>
            <a:srgbClr val="414042"/>
          </a:solidFill>
        </p:spPr>
        <p:txBody>
          <a:bodyPr vert="horz" wrap="square" lIns="0" tIns="87630" rIns="0" bIns="0" rtlCol="0" anchor="ctr" anchorCtr="0">
            <a:noAutofit/>
          </a:bodyPr>
          <a:lstStyle/>
          <a:p>
            <a:pPr marL="57150" marR="476250" lvl="0" indent="0" defTabSz="914400" eaLnBrk="1" fontAlgn="auto" latinLnBrk="0" hangingPunct="1">
              <a:lnSpc>
                <a:spcPct val="100000"/>
              </a:lnSpc>
              <a:spcBef>
                <a:spcPts val="690"/>
              </a:spcBef>
              <a:spcAft>
                <a:spcPts val="0"/>
              </a:spcAft>
              <a:buClrTx/>
              <a:buSzTx/>
              <a:buFontTx/>
              <a:buNone/>
              <a:tabLst/>
              <a:defRPr/>
            </a:pPr>
            <a:r>
              <a:rPr kumimoji="0" sz="1400" b="0" i="0" u="none" strike="noStrike" kern="0" cap="none" spc="-25" normalizeH="0" baseline="0" noProof="0" dirty="0">
                <a:ln>
                  <a:noFill/>
                </a:ln>
                <a:solidFill>
                  <a:srgbClr val="F4D16D"/>
                </a:solidFill>
                <a:effectLst/>
                <a:uLnTx/>
                <a:uFillTx/>
                <a:latin typeface="DIN-Regular" panose="02000503040000020004" pitchFamily="2" charset="0"/>
                <a:cs typeface="DIN-Bold"/>
              </a:rPr>
              <a:t>Your</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gift</a:t>
            </a:r>
            <a:r>
              <a:rPr kumimoji="0" sz="1400" b="0" i="0" u="none" strike="noStrike" kern="0" cap="none" spc="-3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for</a:t>
            </a:r>
            <a:r>
              <a:rPr kumimoji="0" sz="1400" b="0" i="0" u="none" strike="noStrike" kern="0" cap="none" spc="-30" normalizeH="0" baseline="0" noProof="0" dirty="0">
                <a:ln>
                  <a:noFill/>
                </a:ln>
                <a:solidFill>
                  <a:srgbClr val="F4D16D"/>
                </a:solidFill>
                <a:effectLst/>
                <a:uLnTx/>
                <a:uFillTx/>
                <a:latin typeface="DIN-Regular" panose="02000503040000020004" pitchFamily="2" charset="0"/>
                <a:cs typeface="DIN-Bold"/>
              </a:rPr>
              <a:t> </a:t>
            </a:r>
            <a:r>
              <a:rPr kumimoji="0" sz="1400" b="0" i="1" u="none" strike="noStrike" kern="0" cap="none" spc="0" normalizeH="0" baseline="0" noProof="0" dirty="0">
                <a:ln>
                  <a:noFill/>
                </a:ln>
                <a:solidFill>
                  <a:srgbClr val="F4D16D"/>
                </a:solidFill>
                <a:effectLst/>
                <a:uLnTx/>
                <a:uFillTx/>
                <a:latin typeface="DIN-Regular" panose="02000503040000020004" pitchFamily="2" charset="0"/>
                <a:cs typeface="DIN-RegularItalic"/>
              </a:rPr>
              <a:t>Gale</a:t>
            </a:r>
            <a:r>
              <a:rPr kumimoji="0" sz="1400" b="0" i="1" u="none" strike="noStrike" kern="0" cap="none" spc="-30" normalizeH="0" baseline="0" noProof="0" dirty="0">
                <a:ln>
                  <a:noFill/>
                </a:ln>
                <a:solidFill>
                  <a:srgbClr val="F4D16D"/>
                </a:solidFill>
                <a:effectLst/>
                <a:uLnTx/>
                <a:uFillTx/>
                <a:latin typeface="DIN-Regular" panose="02000503040000020004" pitchFamily="2" charset="0"/>
                <a:cs typeface="DIN-RegularItalic"/>
              </a:rPr>
              <a:t> </a:t>
            </a:r>
            <a:r>
              <a:rPr kumimoji="0" sz="1400" b="0" i="1" u="none" strike="noStrike" kern="0" cap="none" spc="0" normalizeH="0" baseline="0" noProof="0" dirty="0">
                <a:ln>
                  <a:noFill/>
                </a:ln>
                <a:solidFill>
                  <a:srgbClr val="F4D16D"/>
                </a:solidFill>
                <a:effectLst/>
                <a:uLnTx/>
                <a:uFillTx/>
                <a:latin typeface="DIN-Regular" panose="02000503040000020004" pitchFamily="2" charset="0"/>
                <a:cs typeface="DIN-RegularItalic"/>
              </a:rPr>
              <a:t>Presents:</a:t>
            </a:r>
            <a:r>
              <a:rPr kumimoji="0" sz="1400" b="0" i="1" u="none" strike="noStrike" kern="0" cap="none" spc="-25" normalizeH="0" baseline="0" noProof="0" dirty="0">
                <a:ln>
                  <a:noFill/>
                </a:ln>
                <a:solidFill>
                  <a:srgbClr val="F4D16D"/>
                </a:solidFill>
                <a:effectLst/>
                <a:uLnTx/>
                <a:uFillTx/>
                <a:latin typeface="DIN-Regular" panose="02000503040000020004" pitchFamily="2" charset="0"/>
                <a:cs typeface="DIN-RegularItalic"/>
              </a:rPr>
              <a:t> </a:t>
            </a:r>
            <a:r>
              <a:rPr kumimoji="0" sz="1400" b="0" i="1" u="none" strike="noStrike" kern="0" cap="none" spc="0" normalizeH="0" baseline="0" noProof="0" dirty="0">
                <a:ln>
                  <a:noFill/>
                </a:ln>
                <a:solidFill>
                  <a:srgbClr val="F4D16D"/>
                </a:solidFill>
                <a:effectLst/>
                <a:uLnTx/>
                <a:uFillTx/>
                <a:latin typeface="DIN-Regular" panose="02000503040000020004" pitchFamily="2" charset="0"/>
                <a:cs typeface="DIN-RegularItalic"/>
              </a:rPr>
              <a:t>Excel</a:t>
            </a:r>
            <a:r>
              <a:rPr kumimoji="0" sz="1400" b="0" i="1" u="none" strike="noStrike" kern="0" cap="none" spc="-30" normalizeH="0" baseline="0" noProof="0" dirty="0">
                <a:ln>
                  <a:noFill/>
                </a:ln>
                <a:solidFill>
                  <a:srgbClr val="F4D16D"/>
                </a:solidFill>
                <a:effectLst/>
                <a:uLnTx/>
                <a:uFillTx/>
                <a:latin typeface="DIN-Regular" panose="02000503040000020004" pitchFamily="2" charset="0"/>
                <a:cs typeface="DIN-RegularItalic"/>
              </a:rPr>
              <a:t> </a:t>
            </a:r>
            <a:r>
              <a:rPr kumimoji="0" sz="1400" b="0" i="1" u="none" strike="noStrike" kern="0" cap="none" spc="0" normalizeH="0" baseline="0" noProof="0" dirty="0">
                <a:ln>
                  <a:noFill/>
                </a:ln>
                <a:solidFill>
                  <a:srgbClr val="F4D16D"/>
                </a:solidFill>
                <a:effectLst/>
                <a:uLnTx/>
                <a:uFillTx/>
                <a:latin typeface="DIN-Regular" panose="02000503040000020004" pitchFamily="2" charset="0"/>
                <a:cs typeface="DIN-RegularItalic"/>
              </a:rPr>
              <a:t>Adult</a:t>
            </a:r>
            <a:r>
              <a:rPr kumimoji="0" sz="1400" b="0" i="1" u="none" strike="noStrike" kern="0" cap="none" spc="-25" normalizeH="0" baseline="0" noProof="0" dirty="0">
                <a:ln>
                  <a:noFill/>
                </a:ln>
                <a:solidFill>
                  <a:srgbClr val="F4D16D"/>
                </a:solidFill>
                <a:effectLst/>
                <a:uLnTx/>
                <a:uFillTx/>
                <a:latin typeface="DIN-Regular" panose="02000503040000020004" pitchFamily="2" charset="0"/>
                <a:cs typeface="DIN-RegularItalic"/>
              </a:rPr>
              <a:t> </a:t>
            </a:r>
            <a:r>
              <a:rPr kumimoji="0" sz="1400" b="0" i="1" u="none" strike="noStrike" kern="0" cap="none" spc="0" normalizeH="0" baseline="0" noProof="0" dirty="0">
                <a:ln>
                  <a:noFill/>
                </a:ln>
                <a:solidFill>
                  <a:srgbClr val="F4D16D"/>
                </a:solidFill>
                <a:effectLst/>
                <a:uLnTx/>
                <a:uFillTx/>
                <a:latin typeface="DIN-Regular" panose="02000503040000020004" pitchFamily="2" charset="0"/>
                <a:cs typeface="DIN-RegularItalic"/>
              </a:rPr>
              <a:t>High</a:t>
            </a:r>
            <a:r>
              <a:rPr kumimoji="0" sz="1400" b="0" i="1" u="none" strike="noStrike" kern="0" cap="none" spc="-30" normalizeH="0" baseline="0" noProof="0" dirty="0">
                <a:ln>
                  <a:noFill/>
                </a:ln>
                <a:solidFill>
                  <a:srgbClr val="F4D16D"/>
                </a:solidFill>
                <a:effectLst/>
                <a:uLnTx/>
                <a:uFillTx/>
                <a:latin typeface="DIN-Regular" panose="02000503040000020004" pitchFamily="2" charset="0"/>
                <a:cs typeface="DIN-RegularItalic"/>
              </a:rPr>
              <a:t> </a:t>
            </a:r>
            <a:r>
              <a:rPr kumimoji="0" sz="1400" b="0" i="1" u="none" strike="noStrike" kern="0" cap="none" spc="0" normalizeH="0" baseline="0" noProof="0" dirty="0">
                <a:ln>
                  <a:noFill/>
                </a:ln>
                <a:solidFill>
                  <a:srgbClr val="F4D16D"/>
                </a:solidFill>
                <a:effectLst/>
                <a:uLnTx/>
                <a:uFillTx/>
                <a:latin typeface="DIN-Regular" panose="02000503040000020004" pitchFamily="2" charset="0"/>
                <a:cs typeface="DIN-RegularItalic"/>
              </a:rPr>
              <a:t>School</a:t>
            </a:r>
            <a:r>
              <a:rPr kumimoji="0" sz="1400" b="0" i="1" u="none" strike="noStrike" kern="0" cap="none" spc="-35" normalizeH="0" baseline="0" noProof="0" dirty="0">
                <a:ln>
                  <a:noFill/>
                </a:ln>
                <a:solidFill>
                  <a:srgbClr val="F4D16D"/>
                </a:solidFill>
                <a:effectLst/>
                <a:uLnTx/>
                <a:uFillTx/>
                <a:latin typeface="DIN-Regular" panose="02000503040000020004" pitchFamily="2" charset="0"/>
                <a:cs typeface="DIN-RegularItalic"/>
              </a:rPr>
              <a:t> </a:t>
            </a:r>
            <a:r>
              <a:rPr kumimoji="0" sz="1400" b="0" i="0" u="none" strike="noStrike" kern="0" cap="none" spc="-10" normalizeH="0" baseline="0" noProof="0" dirty="0">
                <a:ln>
                  <a:noFill/>
                </a:ln>
                <a:solidFill>
                  <a:srgbClr val="F4D16D"/>
                </a:solidFill>
                <a:effectLst/>
                <a:uLnTx/>
                <a:uFillTx/>
                <a:latin typeface="DIN-Regular" panose="02000503040000020004" pitchFamily="2" charset="0"/>
                <a:cs typeface="DIN-Bold"/>
              </a:rPr>
              <a:t>ensures</a:t>
            </a:r>
            <a:r>
              <a:rPr kumimoji="0" sz="1400" b="0" i="0" u="none" strike="noStrike" kern="0" cap="none" spc="-3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that</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students</a:t>
            </a:r>
            <a:r>
              <a:rPr kumimoji="0" sz="1400" b="0" i="0" u="none" strike="noStrike" kern="0" cap="none" spc="-3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who</a:t>
            </a:r>
            <a:r>
              <a:rPr kumimoji="0" sz="1400" b="0" i="0" u="none" strike="noStrike" kern="0" cap="none" spc="-3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25" normalizeH="0" baseline="0" noProof="0" dirty="0">
                <a:ln>
                  <a:noFill/>
                </a:ln>
                <a:solidFill>
                  <a:srgbClr val="F4D16D"/>
                </a:solidFill>
                <a:effectLst/>
                <a:uLnTx/>
                <a:uFillTx/>
                <a:latin typeface="DIN-Regular" panose="02000503040000020004" pitchFamily="2" charset="0"/>
                <a:cs typeface="DIN-Bold"/>
              </a:rPr>
              <a:t>are </a:t>
            </a:r>
            <a:r>
              <a:rPr kumimoji="0" sz="1400" b="0" i="0" u="none" strike="noStrike" kern="0" cap="none" spc="-10" normalizeH="0" baseline="0" noProof="0" dirty="0">
                <a:ln>
                  <a:noFill/>
                </a:ln>
                <a:solidFill>
                  <a:srgbClr val="F4D16D"/>
                </a:solidFill>
                <a:effectLst/>
                <a:uLnTx/>
                <a:uFillTx/>
                <a:latin typeface="DIN-Regular" panose="02000503040000020004" pitchFamily="2" charset="0"/>
                <a:cs typeface="DIN-Bold"/>
              </a:rPr>
              <a:t>committed</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to</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seeking</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a</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high</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school</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education</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have</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the</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opportunity</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and</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the</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hope</a:t>
            </a:r>
            <a:r>
              <a:rPr kumimoji="0" sz="1400" b="0" i="0" u="none" strike="noStrike" kern="0" cap="none" spc="-3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of</a:t>
            </a:r>
            <a:r>
              <a:rPr kumimoji="0" sz="1400" b="0" i="0" u="none" strike="noStrike" kern="0" cap="none" spc="-40"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50" normalizeH="0" baseline="0" noProof="0" dirty="0">
                <a:ln>
                  <a:noFill/>
                </a:ln>
                <a:solidFill>
                  <a:srgbClr val="F4D16D"/>
                </a:solidFill>
                <a:effectLst/>
                <a:uLnTx/>
                <a:uFillTx/>
                <a:latin typeface="DIN-Regular" panose="02000503040000020004" pitchFamily="2" charset="0"/>
                <a:cs typeface="DIN-Bold"/>
              </a:rPr>
              <a:t>a </a:t>
            </a:r>
            <a:r>
              <a:rPr kumimoji="0" sz="1400" b="0" i="0" u="none" strike="noStrike" kern="0" cap="none" spc="0" normalizeH="0" baseline="0" noProof="0" dirty="0">
                <a:ln>
                  <a:noFill/>
                </a:ln>
                <a:solidFill>
                  <a:srgbClr val="F4D16D"/>
                </a:solidFill>
                <a:effectLst/>
                <a:uLnTx/>
                <a:uFillTx/>
                <a:latin typeface="DIN-Regular" panose="02000503040000020004" pitchFamily="2" charset="0"/>
                <a:cs typeface="DIN-Bold"/>
              </a:rPr>
              <a:t>bright</a:t>
            </a:r>
            <a:r>
              <a:rPr kumimoji="0" sz="1400" b="0" i="0" u="none" strike="noStrike" kern="0" cap="none" spc="-45" normalizeH="0" baseline="0" noProof="0" dirty="0">
                <a:ln>
                  <a:noFill/>
                </a:ln>
                <a:solidFill>
                  <a:srgbClr val="F4D16D"/>
                </a:solidFill>
                <a:effectLst/>
                <a:uLnTx/>
                <a:uFillTx/>
                <a:latin typeface="DIN-Regular" panose="02000503040000020004" pitchFamily="2" charset="0"/>
                <a:cs typeface="DIN-Bold"/>
              </a:rPr>
              <a:t> </a:t>
            </a:r>
            <a:r>
              <a:rPr kumimoji="0" sz="1400" b="0" i="0" u="none" strike="noStrike" kern="0" cap="none" spc="-10" normalizeH="0" baseline="0" noProof="0" dirty="0">
                <a:ln>
                  <a:noFill/>
                </a:ln>
                <a:solidFill>
                  <a:srgbClr val="F4D16D"/>
                </a:solidFill>
                <a:effectLst/>
                <a:uLnTx/>
                <a:uFillTx/>
                <a:latin typeface="DIN-Regular" panose="02000503040000020004" pitchFamily="2" charset="0"/>
                <a:cs typeface="DIN-Bold"/>
              </a:rPr>
              <a:t>future.</a:t>
            </a:r>
            <a:endParaRPr kumimoji="0" sz="1400" b="0" i="0" u="none" strike="noStrike" kern="0" cap="none" spc="0" normalizeH="0" baseline="0" noProof="0" dirty="0">
              <a:ln>
                <a:noFill/>
              </a:ln>
              <a:solidFill>
                <a:sysClr val="windowText" lastClr="000000"/>
              </a:solidFill>
              <a:effectLst/>
              <a:uLnTx/>
              <a:uFillTx/>
              <a:latin typeface="DIN-Regular" panose="02000503040000020004" pitchFamily="2" charset="0"/>
              <a:cs typeface="DIN-Bold"/>
            </a:endParaRPr>
          </a:p>
        </p:txBody>
      </p:sp>
      <p:sp>
        <p:nvSpPr>
          <p:cNvPr id="6" name="object 6"/>
          <p:cNvSpPr/>
          <p:nvPr/>
        </p:nvSpPr>
        <p:spPr>
          <a:xfrm>
            <a:off x="12700" y="9559035"/>
            <a:ext cx="7759700" cy="499745"/>
          </a:xfrm>
          <a:custGeom>
            <a:avLst/>
            <a:gdLst/>
            <a:ahLst/>
            <a:cxnLst/>
            <a:rect l="l" t="t" r="r" b="b"/>
            <a:pathLst>
              <a:path w="7759700" h="499745">
                <a:moveTo>
                  <a:pt x="7759700" y="0"/>
                </a:moveTo>
                <a:lnTo>
                  <a:pt x="0" y="0"/>
                </a:lnTo>
                <a:lnTo>
                  <a:pt x="0" y="499364"/>
                </a:lnTo>
                <a:lnTo>
                  <a:pt x="7759700" y="499364"/>
                </a:lnTo>
                <a:lnTo>
                  <a:pt x="7759700" y="0"/>
                </a:lnTo>
                <a:close/>
              </a:path>
            </a:pathLst>
          </a:custGeom>
          <a:solidFill>
            <a:srgbClr val="961A1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YOUR</a:t>
            </a:r>
            <a:r>
              <a:rPr spc="-60" dirty="0"/>
              <a:t> </a:t>
            </a:r>
            <a:r>
              <a:rPr dirty="0"/>
              <a:t>GIFT</a:t>
            </a:r>
            <a:r>
              <a:rPr spc="-55" dirty="0"/>
              <a:t> </a:t>
            </a:r>
            <a:r>
              <a:rPr dirty="0"/>
              <a:t>OF</a:t>
            </a:r>
            <a:r>
              <a:rPr spc="-55" dirty="0"/>
              <a:t> </a:t>
            </a:r>
            <a:r>
              <a:rPr spc="-20" dirty="0"/>
              <a:t>HOPE</a:t>
            </a:r>
          </a:p>
        </p:txBody>
      </p:sp>
      <p:sp>
        <p:nvSpPr>
          <p:cNvPr id="3" name="object 3"/>
          <p:cNvSpPr/>
          <p:nvPr/>
        </p:nvSpPr>
        <p:spPr>
          <a:xfrm>
            <a:off x="228600" y="3512058"/>
            <a:ext cx="2798445" cy="0"/>
          </a:xfrm>
          <a:custGeom>
            <a:avLst/>
            <a:gdLst/>
            <a:ahLst/>
            <a:cxnLst/>
            <a:rect l="l" t="t" r="r" b="b"/>
            <a:pathLst>
              <a:path w="2798445">
                <a:moveTo>
                  <a:pt x="0" y="0"/>
                </a:moveTo>
                <a:lnTo>
                  <a:pt x="2798064" y="0"/>
                </a:lnTo>
              </a:path>
            </a:pathLst>
          </a:custGeom>
          <a:ln w="38100">
            <a:solidFill>
              <a:srgbClr val="F4D16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228600" y="3955034"/>
            <a:ext cx="2798445" cy="0"/>
          </a:xfrm>
          <a:custGeom>
            <a:avLst/>
            <a:gdLst/>
            <a:ahLst/>
            <a:cxnLst/>
            <a:rect l="l" t="t" r="r" b="b"/>
            <a:pathLst>
              <a:path w="2798445">
                <a:moveTo>
                  <a:pt x="0" y="0"/>
                </a:moveTo>
                <a:lnTo>
                  <a:pt x="2798064" y="0"/>
                </a:lnTo>
              </a:path>
            </a:pathLst>
          </a:custGeom>
          <a:ln w="38100">
            <a:solidFill>
              <a:srgbClr val="F4D16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12700">
              <a:lnSpc>
                <a:spcPct val="100000"/>
              </a:lnSpc>
              <a:spcBef>
                <a:spcPts val="100"/>
              </a:spcBef>
            </a:pPr>
            <a:r>
              <a:rPr spc="-10" dirty="0"/>
              <a:t>Your</a:t>
            </a:r>
            <a:r>
              <a:rPr spc="-20" dirty="0"/>
              <a:t> </a:t>
            </a:r>
            <a:r>
              <a:rPr dirty="0"/>
              <a:t>gift</a:t>
            </a:r>
            <a:r>
              <a:rPr spc="-20" dirty="0"/>
              <a:t> </a:t>
            </a:r>
            <a:r>
              <a:rPr dirty="0"/>
              <a:t>to</a:t>
            </a:r>
            <a:r>
              <a:rPr spc="-15" dirty="0"/>
              <a:t> </a:t>
            </a:r>
            <a:r>
              <a:rPr dirty="0"/>
              <a:t>the</a:t>
            </a:r>
            <a:r>
              <a:rPr spc="-20" dirty="0"/>
              <a:t> </a:t>
            </a:r>
            <a:r>
              <a:rPr dirty="0"/>
              <a:t>scholarship</a:t>
            </a:r>
            <a:r>
              <a:rPr spc="-15" dirty="0"/>
              <a:t> </a:t>
            </a:r>
            <a:r>
              <a:rPr dirty="0"/>
              <a:t>fund</a:t>
            </a:r>
            <a:r>
              <a:rPr spc="-20" dirty="0"/>
              <a:t> </a:t>
            </a:r>
            <a:r>
              <a:rPr dirty="0"/>
              <a:t>ensures</a:t>
            </a:r>
            <a:r>
              <a:rPr spc="-15" dirty="0"/>
              <a:t> </a:t>
            </a:r>
            <a:r>
              <a:rPr dirty="0"/>
              <a:t>that</a:t>
            </a:r>
            <a:r>
              <a:rPr spc="-20" dirty="0"/>
              <a:t> </a:t>
            </a:r>
            <a:r>
              <a:rPr dirty="0"/>
              <a:t>future</a:t>
            </a:r>
            <a:r>
              <a:rPr spc="-15" dirty="0"/>
              <a:t> </a:t>
            </a:r>
            <a:r>
              <a:rPr dirty="0"/>
              <a:t>students</a:t>
            </a:r>
            <a:r>
              <a:rPr spc="-20" dirty="0"/>
              <a:t> </a:t>
            </a:r>
            <a:r>
              <a:rPr dirty="0"/>
              <a:t>have</a:t>
            </a:r>
            <a:r>
              <a:rPr spc="-15" dirty="0"/>
              <a:t> </a:t>
            </a:r>
            <a:r>
              <a:rPr dirty="0"/>
              <a:t>the</a:t>
            </a:r>
            <a:r>
              <a:rPr spc="-20" dirty="0"/>
              <a:t> </a:t>
            </a:r>
            <a:r>
              <a:rPr dirty="0"/>
              <a:t>opportunity</a:t>
            </a:r>
            <a:r>
              <a:rPr spc="-15" dirty="0"/>
              <a:t> </a:t>
            </a:r>
            <a:r>
              <a:rPr dirty="0"/>
              <a:t>to</a:t>
            </a:r>
            <a:r>
              <a:rPr spc="-20" dirty="0"/>
              <a:t> </a:t>
            </a:r>
            <a:r>
              <a:rPr dirty="0"/>
              <a:t>take</a:t>
            </a:r>
            <a:r>
              <a:rPr spc="-15" dirty="0"/>
              <a:t> </a:t>
            </a:r>
            <a:r>
              <a:rPr dirty="0"/>
              <a:t>the</a:t>
            </a:r>
            <a:r>
              <a:rPr spc="-20" dirty="0"/>
              <a:t> </a:t>
            </a:r>
            <a:r>
              <a:rPr dirty="0"/>
              <a:t>first</a:t>
            </a:r>
            <a:r>
              <a:rPr spc="-15" dirty="0"/>
              <a:t> </a:t>
            </a:r>
            <a:r>
              <a:rPr dirty="0"/>
              <a:t>step</a:t>
            </a:r>
            <a:r>
              <a:rPr spc="-20" dirty="0"/>
              <a:t> </a:t>
            </a:r>
            <a:r>
              <a:rPr spc="-25" dirty="0"/>
              <a:t>to</a:t>
            </a:r>
          </a:p>
          <a:p>
            <a:pPr marL="12700">
              <a:lnSpc>
                <a:spcPct val="100000"/>
              </a:lnSpc>
            </a:pPr>
            <a:r>
              <a:rPr dirty="0"/>
              <a:t>changing</a:t>
            </a:r>
            <a:r>
              <a:rPr spc="-20" dirty="0"/>
              <a:t> </a:t>
            </a:r>
            <a:r>
              <a:rPr dirty="0"/>
              <a:t>their</a:t>
            </a:r>
            <a:r>
              <a:rPr spc="-10" dirty="0"/>
              <a:t> </a:t>
            </a:r>
            <a:r>
              <a:rPr dirty="0"/>
              <a:t>life</a:t>
            </a:r>
            <a:r>
              <a:rPr spc="-10" dirty="0"/>
              <a:t> </a:t>
            </a:r>
            <a:r>
              <a:rPr dirty="0"/>
              <a:t>for</a:t>
            </a:r>
            <a:r>
              <a:rPr spc="-10" dirty="0"/>
              <a:t> </a:t>
            </a:r>
            <a:r>
              <a:rPr dirty="0"/>
              <a:t>the</a:t>
            </a:r>
            <a:r>
              <a:rPr spc="-10" dirty="0"/>
              <a:t> better.</a:t>
            </a:r>
          </a:p>
          <a:p>
            <a:pPr>
              <a:lnSpc>
                <a:spcPct val="100000"/>
              </a:lnSpc>
              <a:spcBef>
                <a:spcPts val="30"/>
              </a:spcBef>
            </a:pPr>
            <a:endParaRPr sz="1350" dirty="0"/>
          </a:p>
          <a:p>
            <a:pPr marL="241300">
              <a:lnSpc>
                <a:spcPct val="100000"/>
              </a:lnSpc>
            </a:pPr>
            <a:r>
              <a:rPr sz="1300" b="1" spc="-10" dirty="0">
                <a:solidFill>
                  <a:srgbClr val="961A1D"/>
                </a:solidFill>
                <a:latin typeface="DIN-Bold"/>
                <a:cs typeface="DIN-Bold"/>
              </a:rPr>
              <a:t>Bundle</a:t>
            </a:r>
            <a:r>
              <a:rPr sz="1300" b="1" spc="-20" dirty="0">
                <a:solidFill>
                  <a:srgbClr val="961A1D"/>
                </a:solidFill>
                <a:latin typeface="DIN-Bold"/>
                <a:cs typeface="DIN-Bold"/>
              </a:rPr>
              <a:t> </a:t>
            </a:r>
            <a:r>
              <a:rPr sz="1300" b="1" dirty="0">
                <a:solidFill>
                  <a:srgbClr val="961A1D"/>
                </a:solidFill>
                <a:latin typeface="DIN-Bold"/>
                <a:cs typeface="DIN-Bold"/>
              </a:rPr>
              <a:t>of</a:t>
            </a:r>
            <a:r>
              <a:rPr sz="1300" b="1" spc="-15" dirty="0">
                <a:solidFill>
                  <a:srgbClr val="961A1D"/>
                </a:solidFill>
                <a:latin typeface="DIN-Bold"/>
                <a:cs typeface="DIN-Bold"/>
              </a:rPr>
              <a:t> </a:t>
            </a:r>
            <a:r>
              <a:rPr sz="1300" b="1" dirty="0">
                <a:solidFill>
                  <a:srgbClr val="961A1D"/>
                </a:solidFill>
                <a:latin typeface="DIN-Bold"/>
                <a:cs typeface="DIN-Bold"/>
              </a:rPr>
              <a:t>5</a:t>
            </a:r>
            <a:r>
              <a:rPr sz="1300" b="1" spc="-20" dirty="0">
                <a:solidFill>
                  <a:srgbClr val="961A1D"/>
                </a:solidFill>
                <a:latin typeface="DIN-Bold"/>
                <a:cs typeface="DIN-Bold"/>
              </a:rPr>
              <a:t> </a:t>
            </a:r>
            <a:r>
              <a:rPr sz="1300" b="1" spc="-10" dirty="0">
                <a:solidFill>
                  <a:srgbClr val="961A1D"/>
                </a:solidFill>
                <a:latin typeface="DIN-Bold"/>
                <a:cs typeface="DIN-Bold"/>
              </a:rPr>
              <a:t>scholarships:</a:t>
            </a:r>
            <a:r>
              <a:rPr lang="en-US" sz="1300" b="1" spc="-10" dirty="0">
                <a:solidFill>
                  <a:srgbClr val="961A1D"/>
                </a:solidFill>
                <a:latin typeface="DIN-Bold"/>
                <a:cs typeface="DIN-Bold"/>
              </a:rPr>
              <a:t> </a:t>
            </a:r>
            <a:r>
              <a:rPr lang="en-US" sz="1300" spc="-10" dirty="0">
                <a:solidFill>
                  <a:schemeClr val="tx1"/>
                </a:solidFill>
                <a:highlight>
                  <a:srgbClr val="FFFF00"/>
                </a:highlight>
                <a:latin typeface="DIN-Bold"/>
                <a:cs typeface="DIN-Bold"/>
              </a:rPr>
              <a:t>**Enter total cost of scholarship bundle***</a:t>
            </a:r>
            <a:endParaRPr sz="1300" dirty="0">
              <a:solidFill>
                <a:schemeClr val="tx1"/>
              </a:solidFill>
              <a:highlight>
                <a:srgbClr val="FFFF00"/>
              </a:highlight>
              <a:latin typeface="DIN-Bold"/>
              <a:cs typeface="DIN-Bold"/>
            </a:endParaRPr>
          </a:p>
          <a:p>
            <a:pPr>
              <a:lnSpc>
                <a:spcPct val="100000"/>
              </a:lnSpc>
              <a:spcBef>
                <a:spcPts val="55"/>
              </a:spcBef>
            </a:pPr>
            <a:endParaRPr sz="1300" dirty="0">
              <a:latin typeface="DIN-Bold"/>
              <a:cs typeface="DIN-Bold"/>
            </a:endParaRPr>
          </a:p>
          <a:p>
            <a:pPr marL="241300">
              <a:lnSpc>
                <a:spcPct val="100000"/>
              </a:lnSpc>
            </a:pPr>
            <a:r>
              <a:rPr sz="1300" b="1" spc="-10" dirty="0">
                <a:solidFill>
                  <a:srgbClr val="961A1D"/>
                </a:solidFill>
                <a:latin typeface="DIN-Bold"/>
                <a:cs typeface="DIN-Bold"/>
              </a:rPr>
              <a:t>Bundle</a:t>
            </a:r>
            <a:r>
              <a:rPr sz="1300" b="1" spc="-20" dirty="0">
                <a:solidFill>
                  <a:srgbClr val="961A1D"/>
                </a:solidFill>
                <a:latin typeface="DIN-Bold"/>
                <a:cs typeface="DIN-Bold"/>
              </a:rPr>
              <a:t> </a:t>
            </a:r>
            <a:r>
              <a:rPr sz="1300" b="1" dirty="0">
                <a:solidFill>
                  <a:srgbClr val="961A1D"/>
                </a:solidFill>
                <a:latin typeface="DIN-Bold"/>
                <a:cs typeface="DIN-Bold"/>
              </a:rPr>
              <a:t>of</a:t>
            </a:r>
            <a:r>
              <a:rPr sz="1300" b="1" spc="-20" dirty="0">
                <a:solidFill>
                  <a:srgbClr val="961A1D"/>
                </a:solidFill>
                <a:latin typeface="DIN-Bold"/>
                <a:cs typeface="DIN-Bold"/>
              </a:rPr>
              <a:t> </a:t>
            </a:r>
            <a:r>
              <a:rPr sz="1300" b="1" dirty="0">
                <a:solidFill>
                  <a:srgbClr val="961A1D"/>
                </a:solidFill>
                <a:latin typeface="DIN-Bold"/>
                <a:cs typeface="DIN-Bold"/>
              </a:rPr>
              <a:t>10</a:t>
            </a:r>
            <a:r>
              <a:rPr sz="1300" b="1" spc="-20" dirty="0">
                <a:solidFill>
                  <a:srgbClr val="961A1D"/>
                </a:solidFill>
                <a:latin typeface="DIN-Bold"/>
                <a:cs typeface="DIN-Bold"/>
              </a:rPr>
              <a:t> </a:t>
            </a:r>
            <a:r>
              <a:rPr sz="1300" b="1" spc="-10" dirty="0">
                <a:solidFill>
                  <a:srgbClr val="961A1D"/>
                </a:solidFill>
                <a:latin typeface="DIN-Bold"/>
                <a:cs typeface="DIN-Bold"/>
              </a:rPr>
              <a:t>scholarships:</a:t>
            </a:r>
            <a:r>
              <a:rPr lang="en-US" sz="1300" b="1" spc="-10" dirty="0">
                <a:solidFill>
                  <a:srgbClr val="961A1D"/>
                </a:solidFill>
                <a:latin typeface="DIN-Bold"/>
                <a:cs typeface="DIN-Bold"/>
              </a:rPr>
              <a:t> </a:t>
            </a:r>
            <a:r>
              <a:rPr lang="en-US" sz="1300" spc="-10" dirty="0">
                <a:solidFill>
                  <a:schemeClr val="tx1"/>
                </a:solidFill>
                <a:highlight>
                  <a:srgbClr val="FFFF00"/>
                </a:highlight>
                <a:latin typeface="DIN-Bold"/>
                <a:cs typeface="DIN-Bold"/>
              </a:rPr>
              <a:t>**Enter total cost of scholarship bundle**</a:t>
            </a:r>
            <a:endParaRPr sz="1300" dirty="0">
              <a:solidFill>
                <a:schemeClr val="tx1"/>
              </a:solidFill>
              <a:highlight>
                <a:srgbClr val="FFFF00"/>
              </a:highlight>
              <a:latin typeface="DIN-Bold"/>
              <a:cs typeface="DIN-Bold"/>
            </a:endParaRPr>
          </a:p>
          <a:p>
            <a:pPr>
              <a:lnSpc>
                <a:spcPct val="100000"/>
              </a:lnSpc>
              <a:spcBef>
                <a:spcPts val="60"/>
              </a:spcBef>
            </a:pPr>
            <a:endParaRPr sz="1300" dirty="0">
              <a:latin typeface="DIN-Bold"/>
              <a:cs typeface="DIN-Bold"/>
            </a:endParaRPr>
          </a:p>
          <a:p>
            <a:pPr marL="241300">
              <a:lnSpc>
                <a:spcPct val="100000"/>
              </a:lnSpc>
            </a:pPr>
            <a:r>
              <a:rPr sz="1300" b="1" spc="-10" dirty="0">
                <a:solidFill>
                  <a:srgbClr val="961A1D"/>
                </a:solidFill>
                <a:latin typeface="DIN-Bold"/>
                <a:cs typeface="DIN-Bold"/>
              </a:rPr>
              <a:t>Bundle</a:t>
            </a:r>
            <a:r>
              <a:rPr sz="1300" b="1" spc="-20" dirty="0">
                <a:solidFill>
                  <a:srgbClr val="961A1D"/>
                </a:solidFill>
                <a:latin typeface="DIN-Bold"/>
                <a:cs typeface="DIN-Bold"/>
              </a:rPr>
              <a:t> </a:t>
            </a:r>
            <a:r>
              <a:rPr sz="1300" b="1" dirty="0">
                <a:solidFill>
                  <a:srgbClr val="961A1D"/>
                </a:solidFill>
                <a:latin typeface="DIN-Bold"/>
                <a:cs typeface="DIN-Bold"/>
              </a:rPr>
              <a:t>of</a:t>
            </a:r>
            <a:r>
              <a:rPr sz="1300" b="1" spc="-20" dirty="0">
                <a:solidFill>
                  <a:srgbClr val="961A1D"/>
                </a:solidFill>
                <a:latin typeface="DIN-Bold"/>
                <a:cs typeface="DIN-Bold"/>
              </a:rPr>
              <a:t> </a:t>
            </a:r>
            <a:r>
              <a:rPr sz="1300" b="1" dirty="0">
                <a:solidFill>
                  <a:srgbClr val="961A1D"/>
                </a:solidFill>
                <a:latin typeface="DIN-Bold"/>
                <a:cs typeface="DIN-Bold"/>
              </a:rPr>
              <a:t>25</a:t>
            </a:r>
            <a:r>
              <a:rPr sz="1300" b="1" spc="-20" dirty="0">
                <a:solidFill>
                  <a:srgbClr val="961A1D"/>
                </a:solidFill>
                <a:latin typeface="DIN-Bold"/>
                <a:cs typeface="DIN-Bold"/>
              </a:rPr>
              <a:t> </a:t>
            </a:r>
            <a:r>
              <a:rPr sz="1300" b="1" spc="-10" dirty="0">
                <a:solidFill>
                  <a:srgbClr val="961A1D"/>
                </a:solidFill>
                <a:latin typeface="DIN-Bold"/>
                <a:cs typeface="DIN-Bold"/>
              </a:rPr>
              <a:t>scholarships:</a:t>
            </a:r>
            <a:r>
              <a:rPr lang="en-US" sz="1300" b="1" spc="-10" dirty="0">
                <a:solidFill>
                  <a:srgbClr val="961A1D"/>
                </a:solidFill>
                <a:latin typeface="DIN-Bold"/>
                <a:cs typeface="DIN-Bold"/>
              </a:rPr>
              <a:t> </a:t>
            </a:r>
            <a:r>
              <a:rPr lang="en-US" sz="1300" spc="-10" dirty="0">
                <a:solidFill>
                  <a:srgbClr val="961A1D"/>
                </a:solidFill>
                <a:highlight>
                  <a:srgbClr val="FFFF00"/>
                </a:highlight>
                <a:latin typeface="DIN-Bold"/>
                <a:cs typeface="DIN-Bold"/>
              </a:rPr>
              <a:t>**Enter total cost of scholarship bundle**</a:t>
            </a:r>
            <a:endParaRPr sz="1300" dirty="0">
              <a:highlight>
                <a:srgbClr val="FFFF00"/>
              </a:highlight>
              <a:latin typeface="DIN-Bold"/>
              <a:cs typeface="DIN-Bold"/>
            </a:endParaRPr>
          </a:p>
          <a:p>
            <a:pPr>
              <a:lnSpc>
                <a:spcPct val="100000"/>
              </a:lnSpc>
              <a:spcBef>
                <a:spcPts val="55"/>
              </a:spcBef>
            </a:pPr>
            <a:endParaRPr sz="1300" dirty="0">
              <a:latin typeface="DIN-Bold"/>
              <a:cs typeface="DIN-Bold"/>
            </a:endParaRPr>
          </a:p>
          <a:p>
            <a:pPr marL="241300">
              <a:lnSpc>
                <a:spcPct val="100000"/>
              </a:lnSpc>
            </a:pPr>
            <a:r>
              <a:rPr sz="1300" b="1" spc="-10" dirty="0">
                <a:solidFill>
                  <a:srgbClr val="961A1D"/>
                </a:solidFill>
                <a:latin typeface="DIN-Bold"/>
                <a:cs typeface="DIN-Bold"/>
              </a:rPr>
              <a:t>Bundle</a:t>
            </a:r>
            <a:r>
              <a:rPr sz="1300" b="1" spc="-20" dirty="0">
                <a:solidFill>
                  <a:srgbClr val="961A1D"/>
                </a:solidFill>
                <a:latin typeface="DIN-Bold"/>
                <a:cs typeface="DIN-Bold"/>
              </a:rPr>
              <a:t> </a:t>
            </a:r>
            <a:r>
              <a:rPr sz="1300" b="1" dirty="0">
                <a:solidFill>
                  <a:srgbClr val="961A1D"/>
                </a:solidFill>
                <a:latin typeface="DIN-Bold"/>
                <a:cs typeface="DIN-Bold"/>
              </a:rPr>
              <a:t>of</a:t>
            </a:r>
            <a:r>
              <a:rPr sz="1300" b="1" spc="-20" dirty="0">
                <a:solidFill>
                  <a:srgbClr val="961A1D"/>
                </a:solidFill>
                <a:latin typeface="DIN-Bold"/>
                <a:cs typeface="DIN-Bold"/>
              </a:rPr>
              <a:t> </a:t>
            </a:r>
            <a:r>
              <a:rPr sz="1300" b="1" dirty="0">
                <a:solidFill>
                  <a:srgbClr val="961A1D"/>
                </a:solidFill>
                <a:latin typeface="DIN-Bold"/>
                <a:cs typeface="DIN-Bold"/>
              </a:rPr>
              <a:t>50</a:t>
            </a:r>
            <a:r>
              <a:rPr sz="1300" b="1" spc="-20" dirty="0">
                <a:solidFill>
                  <a:srgbClr val="961A1D"/>
                </a:solidFill>
                <a:latin typeface="DIN-Bold"/>
                <a:cs typeface="DIN-Bold"/>
              </a:rPr>
              <a:t> </a:t>
            </a:r>
            <a:r>
              <a:rPr sz="1300" b="1" spc="-10" dirty="0">
                <a:solidFill>
                  <a:srgbClr val="961A1D"/>
                </a:solidFill>
                <a:latin typeface="DIN-Bold"/>
                <a:cs typeface="DIN-Bold"/>
              </a:rPr>
              <a:t>scholarships:</a:t>
            </a:r>
            <a:r>
              <a:rPr lang="en-US" sz="1300" b="1" spc="-10" dirty="0">
                <a:solidFill>
                  <a:srgbClr val="961A1D"/>
                </a:solidFill>
                <a:latin typeface="DIN-Bold"/>
                <a:cs typeface="DIN-Bold"/>
              </a:rPr>
              <a:t> </a:t>
            </a:r>
            <a:r>
              <a:rPr lang="en-US" sz="1300" spc="-10" dirty="0">
                <a:solidFill>
                  <a:schemeClr val="tx1"/>
                </a:solidFill>
                <a:highlight>
                  <a:srgbClr val="FFFF00"/>
                </a:highlight>
                <a:latin typeface="DIN-Bold"/>
                <a:cs typeface="DIN-Bold"/>
              </a:rPr>
              <a:t>**Enter total cost of scholarship bundle**</a:t>
            </a:r>
            <a:endParaRPr sz="1300" dirty="0">
              <a:solidFill>
                <a:schemeClr val="tx1"/>
              </a:solidFill>
              <a:highlight>
                <a:srgbClr val="FFFF00"/>
              </a:highlight>
              <a:latin typeface="DIN-Bold"/>
              <a:cs typeface="DIN-Bold"/>
            </a:endParaRPr>
          </a:p>
          <a:p>
            <a:pPr>
              <a:lnSpc>
                <a:spcPct val="100000"/>
              </a:lnSpc>
            </a:pPr>
            <a:endParaRPr sz="1650" dirty="0">
              <a:latin typeface="DIN-Bold"/>
              <a:cs typeface="DIN-Bold"/>
            </a:endParaRPr>
          </a:p>
          <a:p>
            <a:pPr marL="12700" marR="53975">
              <a:lnSpc>
                <a:spcPct val="100000"/>
              </a:lnSpc>
            </a:pPr>
            <a:r>
              <a:rPr dirty="0">
                <a:solidFill>
                  <a:srgbClr val="231F20"/>
                </a:solidFill>
              </a:rPr>
              <a:t>We</a:t>
            </a:r>
            <a:r>
              <a:rPr spc="-20" dirty="0">
                <a:solidFill>
                  <a:srgbClr val="231F20"/>
                </a:solidFill>
              </a:rPr>
              <a:t> </a:t>
            </a:r>
            <a:r>
              <a:rPr dirty="0">
                <a:solidFill>
                  <a:srgbClr val="231F20"/>
                </a:solidFill>
              </a:rPr>
              <a:t>are</a:t>
            </a:r>
            <a:r>
              <a:rPr spc="-15" dirty="0">
                <a:solidFill>
                  <a:srgbClr val="231F20"/>
                </a:solidFill>
              </a:rPr>
              <a:t> </a:t>
            </a:r>
            <a:r>
              <a:rPr dirty="0">
                <a:solidFill>
                  <a:srgbClr val="231F20"/>
                </a:solidFill>
              </a:rPr>
              <a:t>happy</a:t>
            </a:r>
            <a:r>
              <a:rPr spc="-15" dirty="0">
                <a:solidFill>
                  <a:srgbClr val="231F20"/>
                </a:solidFill>
              </a:rPr>
              <a:t> </a:t>
            </a:r>
            <a:r>
              <a:rPr dirty="0">
                <a:solidFill>
                  <a:srgbClr val="231F20"/>
                </a:solidFill>
              </a:rPr>
              <a:t>to</a:t>
            </a:r>
            <a:r>
              <a:rPr spc="-15" dirty="0">
                <a:solidFill>
                  <a:srgbClr val="231F20"/>
                </a:solidFill>
              </a:rPr>
              <a:t> </a:t>
            </a:r>
            <a:r>
              <a:rPr spc="-10" dirty="0">
                <a:solidFill>
                  <a:srgbClr val="231F20"/>
                </a:solidFill>
              </a:rPr>
              <a:t>celebrate</a:t>
            </a:r>
            <a:r>
              <a:rPr spc="-15" dirty="0">
                <a:solidFill>
                  <a:srgbClr val="231F20"/>
                </a:solidFill>
              </a:rPr>
              <a:t> </a:t>
            </a:r>
            <a:r>
              <a:rPr dirty="0">
                <a:solidFill>
                  <a:srgbClr val="231F20"/>
                </a:solidFill>
              </a:rPr>
              <a:t>and</a:t>
            </a:r>
            <a:r>
              <a:rPr spc="-15" dirty="0">
                <a:solidFill>
                  <a:srgbClr val="231F20"/>
                </a:solidFill>
              </a:rPr>
              <a:t> </a:t>
            </a:r>
            <a:r>
              <a:rPr dirty="0">
                <a:solidFill>
                  <a:srgbClr val="231F20"/>
                </a:solidFill>
              </a:rPr>
              <a:t>publicly</a:t>
            </a:r>
            <a:r>
              <a:rPr spc="-15" dirty="0">
                <a:solidFill>
                  <a:srgbClr val="231F20"/>
                </a:solidFill>
              </a:rPr>
              <a:t> </a:t>
            </a:r>
            <a:r>
              <a:rPr dirty="0">
                <a:solidFill>
                  <a:srgbClr val="231F20"/>
                </a:solidFill>
              </a:rPr>
              <a:t>acknowledge</a:t>
            </a:r>
            <a:r>
              <a:rPr spc="-15" dirty="0">
                <a:solidFill>
                  <a:srgbClr val="231F20"/>
                </a:solidFill>
              </a:rPr>
              <a:t> </a:t>
            </a:r>
            <a:r>
              <a:rPr dirty="0">
                <a:solidFill>
                  <a:srgbClr val="231F20"/>
                </a:solidFill>
              </a:rPr>
              <a:t>your</a:t>
            </a:r>
            <a:r>
              <a:rPr spc="-15" dirty="0">
                <a:solidFill>
                  <a:srgbClr val="231F20"/>
                </a:solidFill>
              </a:rPr>
              <a:t> </a:t>
            </a:r>
            <a:r>
              <a:rPr dirty="0">
                <a:solidFill>
                  <a:srgbClr val="231F20"/>
                </a:solidFill>
              </a:rPr>
              <a:t>gift</a:t>
            </a:r>
            <a:r>
              <a:rPr spc="-15" dirty="0">
                <a:solidFill>
                  <a:srgbClr val="231F20"/>
                </a:solidFill>
              </a:rPr>
              <a:t> </a:t>
            </a:r>
            <a:r>
              <a:rPr dirty="0">
                <a:solidFill>
                  <a:srgbClr val="231F20"/>
                </a:solidFill>
              </a:rPr>
              <a:t>as</a:t>
            </a:r>
            <a:r>
              <a:rPr spc="-15" dirty="0">
                <a:solidFill>
                  <a:srgbClr val="231F20"/>
                </a:solidFill>
              </a:rPr>
              <a:t> </a:t>
            </a:r>
            <a:r>
              <a:rPr dirty="0">
                <a:solidFill>
                  <a:srgbClr val="231F20"/>
                </a:solidFill>
              </a:rPr>
              <a:t>appropriate</a:t>
            </a:r>
            <a:r>
              <a:rPr spc="-15" dirty="0">
                <a:solidFill>
                  <a:srgbClr val="231F20"/>
                </a:solidFill>
              </a:rPr>
              <a:t> </a:t>
            </a:r>
            <a:r>
              <a:rPr dirty="0">
                <a:solidFill>
                  <a:srgbClr val="231F20"/>
                </a:solidFill>
              </a:rPr>
              <a:t>by</a:t>
            </a:r>
            <a:r>
              <a:rPr spc="-15" dirty="0">
                <a:solidFill>
                  <a:srgbClr val="231F20"/>
                </a:solidFill>
              </a:rPr>
              <a:t> </a:t>
            </a:r>
            <a:r>
              <a:rPr dirty="0">
                <a:solidFill>
                  <a:srgbClr val="231F20"/>
                </a:solidFill>
              </a:rPr>
              <a:t>press</a:t>
            </a:r>
            <a:r>
              <a:rPr spc="-15" dirty="0">
                <a:solidFill>
                  <a:srgbClr val="231F20"/>
                </a:solidFill>
              </a:rPr>
              <a:t> </a:t>
            </a:r>
            <a:r>
              <a:rPr spc="-10" dirty="0">
                <a:solidFill>
                  <a:srgbClr val="231F20"/>
                </a:solidFill>
              </a:rPr>
              <a:t>release(s),</a:t>
            </a:r>
            <a:r>
              <a:rPr spc="-20" dirty="0">
                <a:solidFill>
                  <a:srgbClr val="231F20"/>
                </a:solidFill>
              </a:rPr>
              <a:t> </a:t>
            </a:r>
            <a:r>
              <a:rPr dirty="0">
                <a:solidFill>
                  <a:srgbClr val="231F20"/>
                </a:solidFill>
              </a:rPr>
              <a:t>on</a:t>
            </a:r>
            <a:r>
              <a:rPr spc="-15" dirty="0">
                <a:solidFill>
                  <a:srgbClr val="231F20"/>
                </a:solidFill>
              </a:rPr>
              <a:t> </a:t>
            </a:r>
            <a:r>
              <a:rPr dirty="0">
                <a:solidFill>
                  <a:srgbClr val="231F20"/>
                </a:solidFill>
              </a:rPr>
              <a:t>the</a:t>
            </a:r>
            <a:r>
              <a:rPr spc="-30" dirty="0">
                <a:solidFill>
                  <a:srgbClr val="231F20"/>
                </a:solidFill>
              </a:rPr>
              <a:t> </a:t>
            </a:r>
            <a:r>
              <a:rPr i="1" spc="-20" dirty="0">
                <a:solidFill>
                  <a:srgbClr val="231F20"/>
                </a:solidFill>
                <a:latin typeface="DIN-RegularItalic"/>
                <a:cs typeface="DIN-RegularItalic"/>
              </a:rPr>
              <a:t>Gale </a:t>
            </a:r>
            <a:r>
              <a:rPr i="1" dirty="0">
                <a:solidFill>
                  <a:srgbClr val="231F20"/>
                </a:solidFill>
                <a:latin typeface="DIN-RegularItalic"/>
                <a:cs typeface="DIN-RegularItalic"/>
              </a:rPr>
              <a:t>Presents:</a:t>
            </a:r>
            <a:r>
              <a:rPr i="1" spc="-10" dirty="0">
                <a:solidFill>
                  <a:srgbClr val="231F20"/>
                </a:solidFill>
                <a:latin typeface="DIN-RegularItalic"/>
                <a:cs typeface="DIN-RegularItalic"/>
              </a:rPr>
              <a:t> </a:t>
            </a:r>
            <a:r>
              <a:rPr i="1" dirty="0">
                <a:solidFill>
                  <a:srgbClr val="231F20"/>
                </a:solidFill>
                <a:latin typeface="DIN-RegularItalic"/>
                <a:cs typeface="DIN-RegularItalic"/>
              </a:rPr>
              <a:t>Excel</a:t>
            </a:r>
            <a:r>
              <a:rPr i="1" spc="-15" dirty="0">
                <a:solidFill>
                  <a:srgbClr val="231F20"/>
                </a:solidFill>
                <a:latin typeface="DIN-RegularItalic"/>
                <a:cs typeface="DIN-RegularItalic"/>
              </a:rPr>
              <a:t> </a:t>
            </a:r>
            <a:r>
              <a:rPr i="1" dirty="0">
                <a:solidFill>
                  <a:srgbClr val="231F20"/>
                </a:solidFill>
                <a:latin typeface="DIN-RegularItalic"/>
                <a:cs typeface="DIN-RegularItalic"/>
              </a:rPr>
              <a:t>Adult</a:t>
            </a:r>
            <a:r>
              <a:rPr i="1" spc="-10" dirty="0">
                <a:solidFill>
                  <a:srgbClr val="231F20"/>
                </a:solidFill>
                <a:latin typeface="DIN-RegularItalic"/>
                <a:cs typeface="DIN-RegularItalic"/>
              </a:rPr>
              <a:t> </a:t>
            </a:r>
            <a:r>
              <a:rPr i="1" dirty="0">
                <a:solidFill>
                  <a:srgbClr val="231F20"/>
                </a:solidFill>
                <a:latin typeface="DIN-RegularItalic"/>
                <a:cs typeface="DIN-RegularItalic"/>
              </a:rPr>
              <a:t>High</a:t>
            </a:r>
            <a:r>
              <a:rPr i="1" spc="-10" dirty="0">
                <a:solidFill>
                  <a:srgbClr val="231F20"/>
                </a:solidFill>
                <a:latin typeface="DIN-RegularItalic"/>
                <a:cs typeface="DIN-RegularItalic"/>
              </a:rPr>
              <a:t> </a:t>
            </a:r>
            <a:r>
              <a:rPr i="1" dirty="0">
                <a:solidFill>
                  <a:srgbClr val="231F20"/>
                </a:solidFill>
                <a:latin typeface="DIN-RegularItalic"/>
                <a:cs typeface="DIN-RegularItalic"/>
              </a:rPr>
              <a:t>School </a:t>
            </a:r>
            <a:r>
              <a:rPr dirty="0">
                <a:solidFill>
                  <a:srgbClr val="231F20"/>
                </a:solidFill>
              </a:rPr>
              <a:t>site,</a:t>
            </a:r>
            <a:r>
              <a:rPr spc="-15" dirty="0">
                <a:solidFill>
                  <a:srgbClr val="231F20"/>
                </a:solidFill>
              </a:rPr>
              <a:t> </a:t>
            </a:r>
            <a:r>
              <a:rPr dirty="0">
                <a:solidFill>
                  <a:srgbClr val="231F20"/>
                </a:solidFill>
              </a:rPr>
              <a:t>and</a:t>
            </a:r>
            <a:r>
              <a:rPr spc="-10" dirty="0">
                <a:solidFill>
                  <a:srgbClr val="231F20"/>
                </a:solidFill>
              </a:rPr>
              <a:t> </a:t>
            </a:r>
            <a:r>
              <a:rPr dirty="0">
                <a:solidFill>
                  <a:srgbClr val="231F20"/>
                </a:solidFill>
              </a:rPr>
              <a:t>at</a:t>
            </a:r>
            <a:r>
              <a:rPr spc="-15" dirty="0">
                <a:solidFill>
                  <a:srgbClr val="231F20"/>
                </a:solidFill>
              </a:rPr>
              <a:t> </a:t>
            </a:r>
            <a:r>
              <a:rPr dirty="0">
                <a:solidFill>
                  <a:srgbClr val="231F20"/>
                </a:solidFill>
              </a:rPr>
              <a:t>graduation.</a:t>
            </a:r>
            <a:r>
              <a:rPr spc="-10" dirty="0">
                <a:solidFill>
                  <a:srgbClr val="231F20"/>
                </a:solidFill>
              </a:rPr>
              <a:t> </a:t>
            </a:r>
            <a:r>
              <a:rPr dirty="0">
                <a:solidFill>
                  <a:srgbClr val="231F20"/>
                </a:solidFill>
              </a:rPr>
              <a:t>We</a:t>
            </a:r>
            <a:r>
              <a:rPr spc="-15" dirty="0">
                <a:solidFill>
                  <a:srgbClr val="231F20"/>
                </a:solidFill>
              </a:rPr>
              <a:t> </a:t>
            </a:r>
            <a:r>
              <a:rPr dirty="0">
                <a:solidFill>
                  <a:srgbClr val="231F20"/>
                </a:solidFill>
              </a:rPr>
              <a:t>will</a:t>
            </a:r>
            <a:r>
              <a:rPr spc="-10" dirty="0">
                <a:solidFill>
                  <a:srgbClr val="231F20"/>
                </a:solidFill>
              </a:rPr>
              <a:t> </a:t>
            </a:r>
            <a:r>
              <a:rPr dirty="0">
                <a:solidFill>
                  <a:srgbClr val="231F20"/>
                </a:solidFill>
              </a:rPr>
              <a:t>protect</a:t>
            </a:r>
            <a:r>
              <a:rPr spc="-15" dirty="0">
                <a:solidFill>
                  <a:srgbClr val="231F20"/>
                </a:solidFill>
              </a:rPr>
              <a:t> </a:t>
            </a:r>
            <a:r>
              <a:rPr dirty="0">
                <a:solidFill>
                  <a:srgbClr val="231F20"/>
                </a:solidFill>
              </a:rPr>
              <a:t>your</a:t>
            </a:r>
            <a:r>
              <a:rPr spc="-15" dirty="0">
                <a:solidFill>
                  <a:srgbClr val="231F20"/>
                </a:solidFill>
              </a:rPr>
              <a:t> </a:t>
            </a:r>
            <a:r>
              <a:rPr dirty="0">
                <a:solidFill>
                  <a:srgbClr val="231F20"/>
                </a:solidFill>
              </a:rPr>
              <a:t>identity</a:t>
            </a:r>
            <a:r>
              <a:rPr spc="-10" dirty="0">
                <a:solidFill>
                  <a:srgbClr val="231F20"/>
                </a:solidFill>
              </a:rPr>
              <a:t> </a:t>
            </a:r>
            <a:r>
              <a:rPr dirty="0">
                <a:solidFill>
                  <a:srgbClr val="231F20"/>
                </a:solidFill>
              </a:rPr>
              <a:t>if</a:t>
            </a:r>
            <a:r>
              <a:rPr spc="-15" dirty="0">
                <a:solidFill>
                  <a:srgbClr val="231F20"/>
                </a:solidFill>
              </a:rPr>
              <a:t> </a:t>
            </a:r>
            <a:r>
              <a:rPr dirty="0">
                <a:solidFill>
                  <a:srgbClr val="231F20"/>
                </a:solidFill>
              </a:rPr>
              <a:t>you</a:t>
            </a:r>
            <a:r>
              <a:rPr spc="-10" dirty="0">
                <a:solidFill>
                  <a:srgbClr val="231F20"/>
                </a:solidFill>
              </a:rPr>
              <a:t> </a:t>
            </a:r>
            <a:r>
              <a:rPr dirty="0">
                <a:solidFill>
                  <a:srgbClr val="231F20"/>
                </a:solidFill>
              </a:rPr>
              <a:t>wish</a:t>
            </a:r>
            <a:r>
              <a:rPr spc="-15" dirty="0">
                <a:solidFill>
                  <a:srgbClr val="231F20"/>
                </a:solidFill>
              </a:rPr>
              <a:t> </a:t>
            </a:r>
            <a:r>
              <a:rPr dirty="0">
                <a:solidFill>
                  <a:srgbClr val="231F20"/>
                </a:solidFill>
              </a:rPr>
              <a:t>to</a:t>
            </a:r>
            <a:r>
              <a:rPr spc="-10" dirty="0">
                <a:solidFill>
                  <a:srgbClr val="231F20"/>
                </a:solidFill>
              </a:rPr>
              <a:t> remain </a:t>
            </a:r>
            <a:r>
              <a:rPr dirty="0">
                <a:solidFill>
                  <a:srgbClr val="231F20"/>
                </a:solidFill>
              </a:rPr>
              <a:t>anonymous.</a:t>
            </a:r>
            <a:r>
              <a:rPr spc="-25" dirty="0">
                <a:solidFill>
                  <a:srgbClr val="231F20"/>
                </a:solidFill>
              </a:rPr>
              <a:t> </a:t>
            </a:r>
            <a:r>
              <a:rPr dirty="0">
                <a:solidFill>
                  <a:srgbClr val="231F20"/>
                </a:solidFill>
              </a:rPr>
              <a:t>Multi-year</a:t>
            </a:r>
            <a:r>
              <a:rPr spc="-25" dirty="0">
                <a:solidFill>
                  <a:srgbClr val="231F20"/>
                </a:solidFill>
              </a:rPr>
              <a:t> </a:t>
            </a:r>
            <a:r>
              <a:rPr dirty="0">
                <a:solidFill>
                  <a:srgbClr val="231F20"/>
                </a:solidFill>
              </a:rPr>
              <a:t>pledges</a:t>
            </a:r>
            <a:r>
              <a:rPr spc="-25" dirty="0">
                <a:solidFill>
                  <a:srgbClr val="231F20"/>
                </a:solidFill>
              </a:rPr>
              <a:t> </a:t>
            </a:r>
            <a:r>
              <a:rPr dirty="0">
                <a:solidFill>
                  <a:srgbClr val="231F20"/>
                </a:solidFill>
              </a:rPr>
              <a:t>are</a:t>
            </a:r>
            <a:r>
              <a:rPr spc="-20" dirty="0">
                <a:solidFill>
                  <a:srgbClr val="231F20"/>
                </a:solidFill>
              </a:rPr>
              <a:t> </a:t>
            </a:r>
            <a:r>
              <a:rPr spc="-10" dirty="0">
                <a:solidFill>
                  <a:srgbClr val="231F20"/>
                </a:solidFill>
              </a:rPr>
              <a:t>welcome.</a:t>
            </a:r>
          </a:p>
          <a:p>
            <a:pPr>
              <a:lnSpc>
                <a:spcPct val="100000"/>
              </a:lnSpc>
              <a:spcBef>
                <a:spcPts val="20"/>
              </a:spcBef>
            </a:pPr>
            <a:endParaRPr spc="-10" dirty="0">
              <a:solidFill>
                <a:srgbClr val="231F20"/>
              </a:solidFill>
            </a:endParaRPr>
          </a:p>
          <a:p>
            <a:pPr marL="12700">
              <a:lnSpc>
                <a:spcPct val="100000"/>
              </a:lnSpc>
              <a:tabLst>
                <a:tab pos="3763010" algn="l"/>
              </a:tabLst>
            </a:pPr>
            <a:r>
              <a:rPr spc="-10" dirty="0"/>
              <a:t>Yes,</a:t>
            </a:r>
            <a:r>
              <a:rPr spc="-20" dirty="0"/>
              <a:t> </a:t>
            </a:r>
            <a:r>
              <a:rPr dirty="0"/>
              <a:t>I/We</a:t>
            </a:r>
            <a:r>
              <a:rPr spc="-15" dirty="0"/>
              <a:t> </a:t>
            </a:r>
            <a:r>
              <a:rPr dirty="0"/>
              <a:t>want</a:t>
            </a:r>
            <a:r>
              <a:rPr spc="-15" dirty="0"/>
              <a:t> </a:t>
            </a:r>
            <a:r>
              <a:rPr dirty="0"/>
              <a:t>to</a:t>
            </a:r>
            <a:r>
              <a:rPr spc="-20" dirty="0"/>
              <a:t> </a:t>
            </a:r>
            <a:r>
              <a:rPr dirty="0"/>
              <a:t>commit</a:t>
            </a:r>
            <a:r>
              <a:rPr spc="-15" dirty="0"/>
              <a:t> </a:t>
            </a:r>
            <a:r>
              <a:rPr dirty="0"/>
              <a:t>to</a:t>
            </a:r>
            <a:r>
              <a:rPr spc="-15" dirty="0"/>
              <a:t> </a:t>
            </a:r>
            <a:r>
              <a:rPr dirty="0"/>
              <a:t>a</a:t>
            </a:r>
            <a:r>
              <a:rPr spc="-20" dirty="0"/>
              <a:t> </a:t>
            </a:r>
            <a:r>
              <a:rPr dirty="0"/>
              <a:t>gift</a:t>
            </a:r>
            <a:r>
              <a:rPr spc="-15" dirty="0"/>
              <a:t> </a:t>
            </a:r>
            <a:r>
              <a:rPr dirty="0"/>
              <a:t>of</a:t>
            </a:r>
            <a:r>
              <a:rPr spc="-15" dirty="0"/>
              <a:t> </a:t>
            </a:r>
            <a:r>
              <a:rPr spc="-50" dirty="0"/>
              <a:t>$</a:t>
            </a:r>
            <a:r>
              <a:rPr u="sng" dirty="0">
                <a:uFill>
                  <a:solidFill>
                    <a:srgbClr val="201D1E"/>
                  </a:solidFill>
                </a:uFill>
              </a:rPr>
              <a:t>	</a:t>
            </a:r>
            <a:r>
              <a:rPr dirty="0"/>
              <a:t>for</a:t>
            </a:r>
            <a:r>
              <a:rPr spc="-35" dirty="0"/>
              <a:t> </a:t>
            </a:r>
            <a:r>
              <a:rPr i="1" dirty="0">
                <a:latin typeface="DIN-RegularItalic"/>
                <a:cs typeface="DIN-RegularItalic"/>
              </a:rPr>
              <a:t>Gale</a:t>
            </a:r>
            <a:r>
              <a:rPr i="1" spc="-20" dirty="0">
                <a:latin typeface="DIN-RegularItalic"/>
                <a:cs typeface="DIN-RegularItalic"/>
              </a:rPr>
              <a:t> </a:t>
            </a:r>
            <a:r>
              <a:rPr i="1" dirty="0">
                <a:latin typeface="DIN-RegularItalic"/>
                <a:cs typeface="DIN-RegularItalic"/>
              </a:rPr>
              <a:t>Presents:</a:t>
            </a:r>
            <a:r>
              <a:rPr i="1" spc="-20" dirty="0">
                <a:latin typeface="DIN-RegularItalic"/>
                <a:cs typeface="DIN-RegularItalic"/>
              </a:rPr>
              <a:t> </a:t>
            </a:r>
            <a:r>
              <a:rPr i="1" dirty="0">
                <a:latin typeface="DIN-RegularItalic"/>
                <a:cs typeface="DIN-RegularItalic"/>
              </a:rPr>
              <a:t>Excel</a:t>
            </a:r>
            <a:r>
              <a:rPr i="1" spc="-15" dirty="0">
                <a:latin typeface="DIN-RegularItalic"/>
                <a:cs typeface="DIN-RegularItalic"/>
              </a:rPr>
              <a:t> </a:t>
            </a:r>
            <a:r>
              <a:rPr i="1" dirty="0">
                <a:latin typeface="DIN-RegularItalic"/>
                <a:cs typeface="DIN-RegularItalic"/>
              </a:rPr>
              <a:t>Adult</a:t>
            </a:r>
            <a:r>
              <a:rPr i="1" spc="-20" dirty="0">
                <a:latin typeface="DIN-RegularItalic"/>
                <a:cs typeface="DIN-RegularItalic"/>
              </a:rPr>
              <a:t> </a:t>
            </a:r>
            <a:r>
              <a:rPr i="1" dirty="0">
                <a:latin typeface="DIN-RegularItalic"/>
                <a:cs typeface="DIN-RegularItalic"/>
              </a:rPr>
              <a:t>High</a:t>
            </a:r>
            <a:r>
              <a:rPr i="1" spc="-15" dirty="0">
                <a:latin typeface="DIN-RegularItalic"/>
                <a:cs typeface="DIN-RegularItalic"/>
              </a:rPr>
              <a:t> </a:t>
            </a:r>
            <a:r>
              <a:rPr i="1" spc="-10" dirty="0">
                <a:latin typeface="DIN-RegularItalic"/>
                <a:cs typeface="DIN-RegularItalic"/>
              </a:rPr>
              <a:t>School</a:t>
            </a:r>
            <a:r>
              <a:rPr spc="-10" dirty="0"/>
              <a:t>.</a:t>
            </a:r>
          </a:p>
          <a:p>
            <a:pPr marL="12700">
              <a:lnSpc>
                <a:spcPct val="100000"/>
              </a:lnSpc>
              <a:tabLst>
                <a:tab pos="666750" algn="l"/>
                <a:tab pos="3201035" algn="l"/>
                <a:tab pos="4693920" algn="l"/>
              </a:tabLst>
            </a:pPr>
            <a:r>
              <a:rPr u="sng" dirty="0">
                <a:uFill>
                  <a:solidFill>
                    <a:srgbClr val="201D1E"/>
                  </a:solidFill>
                </a:uFill>
              </a:rPr>
              <a:t>	</a:t>
            </a:r>
            <a:r>
              <a:rPr dirty="0"/>
              <a:t> payable in one lump sum, </a:t>
            </a:r>
            <a:r>
              <a:rPr u="sng" dirty="0">
                <a:uFill>
                  <a:solidFill>
                    <a:srgbClr val="201D1E"/>
                  </a:solidFill>
                </a:uFill>
              </a:rPr>
              <a:t>	</a:t>
            </a:r>
            <a:r>
              <a:rPr dirty="0"/>
              <a:t> payable over </a:t>
            </a:r>
            <a:r>
              <a:rPr u="sng" dirty="0">
                <a:uFill>
                  <a:solidFill>
                    <a:srgbClr val="201D1E"/>
                  </a:solidFill>
                </a:uFill>
              </a:rPr>
              <a:t>	</a:t>
            </a:r>
            <a:r>
              <a:rPr dirty="0"/>
              <a:t> months/years</a:t>
            </a:r>
          </a:p>
          <a:p>
            <a:pPr marL="12700">
              <a:lnSpc>
                <a:spcPct val="100000"/>
              </a:lnSpc>
              <a:tabLst>
                <a:tab pos="4008754" algn="l"/>
              </a:tabLst>
            </a:pPr>
            <a:r>
              <a:rPr dirty="0"/>
              <a:t>My first installment will be on </a:t>
            </a:r>
            <a:r>
              <a:rPr u="sng" dirty="0">
                <a:uFill>
                  <a:solidFill>
                    <a:srgbClr val="201D1E"/>
                  </a:solidFill>
                </a:uFill>
                <a:latin typeface="Times New Roman"/>
                <a:cs typeface="Times New Roman"/>
              </a:rPr>
              <a:t>	</a:t>
            </a:r>
          </a:p>
          <a:p>
            <a:pPr marL="12700" marR="5080" algn="just">
              <a:lnSpc>
                <a:spcPct val="100000"/>
              </a:lnSpc>
              <a:tabLst>
                <a:tab pos="3309620" algn="l"/>
                <a:tab pos="7259955" algn="l"/>
                <a:tab pos="7297420" algn="l"/>
              </a:tabLst>
            </a:pPr>
            <a:r>
              <a:rPr dirty="0"/>
              <a:t>Name(s): </a:t>
            </a:r>
            <a:r>
              <a:rPr u="sng" dirty="0">
                <a:uFill>
                  <a:solidFill>
                    <a:srgbClr val="201D1E"/>
                  </a:solidFill>
                </a:uFill>
              </a:rPr>
              <a:t>			</a:t>
            </a:r>
            <a:r>
              <a:rPr dirty="0"/>
              <a:t> Address: </a:t>
            </a:r>
            <a:r>
              <a:rPr u="sng" dirty="0">
                <a:uFill>
                  <a:solidFill>
                    <a:srgbClr val="201D1E"/>
                  </a:solidFill>
                </a:uFill>
              </a:rPr>
              <a:t>		</a:t>
            </a:r>
            <a:r>
              <a:rPr u="sng" spc="-75" dirty="0">
                <a:uFill>
                  <a:solidFill>
                    <a:srgbClr val="201D1E"/>
                  </a:solidFill>
                </a:uFill>
              </a:rPr>
              <a:t> </a:t>
            </a:r>
            <a:r>
              <a:rPr spc="-75" dirty="0"/>
              <a:t> </a:t>
            </a:r>
            <a:r>
              <a:rPr dirty="0"/>
              <a:t>Phone(s): </a:t>
            </a:r>
            <a:r>
              <a:rPr u="sng" dirty="0">
                <a:uFill>
                  <a:solidFill>
                    <a:srgbClr val="201D1E"/>
                  </a:solidFill>
                </a:uFill>
              </a:rPr>
              <a:t>	</a:t>
            </a:r>
            <a:r>
              <a:rPr dirty="0"/>
              <a:t> Email(s): </a:t>
            </a:r>
            <a:r>
              <a:rPr u="sng" dirty="0">
                <a:uFill>
                  <a:solidFill>
                    <a:srgbClr val="201D1E"/>
                  </a:solidFill>
                </a:uFill>
              </a:rPr>
              <a:t>	</a:t>
            </a:r>
          </a:p>
        </p:txBody>
      </p:sp>
      <p:sp>
        <p:nvSpPr>
          <p:cNvPr id="6" name="object 6"/>
          <p:cNvSpPr/>
          <p:nvPr/>
        </p:nvSpPr>
        <p:spPr>
          <a:xfrm>
            <a:off x="228600" y="8649638"/>
            <a:ext cx="4010660" cy="0"/>
          </a:xfrm>
          <a:custGeom>
            <a:avLst/>
            <a:gdLst/>
            <a:ahLst/>
            <a:cxnLst/>
            <a:rect l="l" t="t" r="r" b="b"/>
            <a:pathLst>
              <a:path w="4010660">
                <a:moveTo>
                  <a:pt x="0" y="0"/>
                </a:moveTo>
                <a:lnTo>
                  <a:pt x="4010101" y="0"/>
                </a:lnTo>
              </a:path>
            </a:pathLst>
          </a:custGeom>
          <a:ln w="7772">
            <a:solidFill>
              <a:srgbClr val="201D1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4618177" y="8649638"/>
            <a:ext cx="2864485" cy="0"/>
          </a:xfrm>
          <a:custGeom>
            <a:avLst/>
            <a:gdLst/>
            <a:ahLst/>
            <a:cxnLst/>
            <a:rect l="l" t="t" r="r" b="b"/>
            <a:pathLst>
              <a:path w="2864484">
                <a:moveTo>
                  <a:pt x="0" y="0"/>
                </a:moveTo>
                <a:lnTo>
                  <a:pt x="2864358" y="0"/>
                </a:lnTo>
              </a:path>
            </a:pathLst>
          </a:custGeom>
          <a:ln w="7772">
            <a:solidFill>
              <a:srgbClr val="201D1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215900" y="8646159"/>
            <a:ext cx="113030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Donor </a:t>
            </a:r>
            <a:r>
              <a:rPr kumimoji="0" sz="1200" b="0" i="0" u="none" strike="noStrike" kern="0" cap="none" spc="-10" normalizeH="0" baseline="0" noProof="0" dirty="0">
                <a:ln>
                  <a:noFill/>
                </a:ln>
                <a:solidFill>
                  <a:srgbClr val="211E1F"/>
                </a:solidFill>
                <a:effectLst/>
                <a:uLnTx/>
                <a:uFillTx/>
                <a:latin typeface="DIN-Regular"/>
                <a:cs typeface="DIN-Regular"/>
              </a:rPr>
              <a:t>Signature</a:t>
            </a:r>
            <a:endParaRPr kumimoji="0" sz="1200" b="0" i="0" u="none" strike="noStrike" kern="0" cap="none" spc="0" normalizeH="0" baseline="0" noProof="0">
              <a:ln>
                <a:noFill/>
              </a:ln>
              <a:solidFill>
                <a:sysClr val="windowText" lastClr="000000"/>
              </a:solidFill>
              <a:effectLst/>
              <a:uLnTx/>
              <a:uFillTx/>
              <a:latin typeface="DIN-Regular"/>
              <a:cs typeface="DIN-Regular"/>
            </a:endParaRPr>
          </a:p>
        </p:txBody>
      </p:sp>
      <p:sp>
        <p:nvSpPr>
          <p:cNvPr id="9" name="object 9"/>
          <p:cNvSpPr txBox="1"/>
          <p:nvPr/>
        </p:nvSpPr>
        <p:spPr>
          <a:xfrm>
            <a:off x="4697816" y="8646159"/>
            <a:ext cx="338455"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rgbClr val="211E1F"/>
                </a:solidFill>
                <a:effectLst/>
                <a:uLnTx/>
                <a:uFillTx/>
                <a:latin typeface="DIN-Regular"/>
                <a:cs typeface="DIN-Regular"/>
              </a:rPr>
              <a:t>Date</a:t>
            </a:r>
            <a:endParaRPr kumimoji="0" sz="1200" b="0" i="0" u="none" strike="noStrike" kern="0" cap="none" spc="0" normalizeH="0" baseline="0" noProof="0">
              <a:ln>
                <a:noFill/>
              </a:ln>
              <a:solidFill>
                <a:sysClr val="windowText" lastClr="000000"/>
              </a:solidFill>
              <a:effectLst/>
              <a:uLnTx/>
              <a:uFillTx/>
              <a:latin typeface="DIN-Regular"/>
              <a:cs typeface="DIN-Regular"/>
            </a:endParaRPr>
          </a:p>
        </p:txBody>
      </p:sp>
      <p:sp>
        <p:nvSpPr>
          <p:cNvPr id="10" name="object 10"/>
          <p:cNvSpPr/>
          <p:nvPr/>
        </p:nvSpPr>
        <p:spPr>
          <a:xfrm>
            <a:off x="228600" y="9381159"/>
            <a:ext cx="4010660" cy="0"/>
          </a:xfrm>
          <a:custGeom>
            <a:avLst/>
            <a:gdLst/>
            <a:ahLst/>
            <a:cxnLst/>
            <a:rect l="l" t="t" r="r" b="b"/>
            <a:pathLst>
              <a:path w="4010660">
                <a:moveTo>
                  <a:pt x="0" y="0"/>
                </a:moveTo>
                <a:lnTo>
                  <a:pt x="4010101" y="0"/>
                </a:lnTo>
              </a:path>
            </a:pathLst>
          </a:custGeom>
          <a:ln w="7772">
            <a:solidFill>
              <a:srgbClr val="201D1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618177" y="9381159"/>
            <a:ext cx="2864485" cy="0"/>
          </a:xfrm>
          <a:custGeom>
            <a:avLst/>
            <a:gdLst/>
            <a:ahLst/>
            <a:cxnLst/>
            <a:rect l="l" t="t" r="r" b="b"/>
            <a:pathLst>
              <a:path w="2864484">
                <a:moveTo>
                  <a:pt x="0" y="0"/>
                </a:moveTo>
                <a:lnTo>
                  <a:pt x="2864358" y="0"/>
                </a:lnTo>
              </a:path>
            </a:pathLst>
          </a:custGeom>
          <a:ln w="7772">
            <a:solidFill>
              <a:srgbClr val="201D1E"/>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215900" y="9377678"/>
            <a:ext cx="113030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Donor </a:t>
            </a:r>
            <a:r>
              <a:rPr kumimoji="0" sz="1200" b="0" i="0" u="none" strike="noStrike" kern="0" cap="none" spc="-10" normalizeH="0" baseline="0" noProof="0" dirty="0">
                <a:ln>
                  <a:noFill/>
                </a:ln>
                <a:solidFill>
                  <a:srgbClr val="211E1F"/>
                </a:solidFill>
                <a:effectLst/>
                <a:uLnTx/>
                <a:uFillTx/>
                <a:latin typeface="DIN-Regular"/>
                <a:cs typeface="DIN-Regular"/>
              </a:rPr>
              <a:t>Signature</a:t>
            </a:r>
            <a:endParaRPr kumimoji="0" sz="1200" b="0" i="0" u="none" strike="noStrike" kern="0" cap="none" spc="0" normalizeH="0" baseline="0" noProof="0">
              <a:ln>
                <a:noFill/>
              </a:ln>
              <a:solidFill>
                <a:sysClr val="windowText" lastClr="000000"/>
              </a:solidFill>
              <a:effectLst/>
              <a:uLnTx/>
              <a:uFillTx/>
              <a:latin typeface="DIN-Regular"/>
              <a:cs typeface="DIN-Regular"/>
            </a:endParaRPr>
          </a:p>
        </p:txBody>
      </p:sp>
      <p:sp>
        <p:nvSpPr>
          <p:cNvPr id="13" name="object 13"/>
          <p:cNvSpPr txBox="1"/>
          <p:nvPr/>
        </p:nvSpPr>
        <p:spPr>
          <a:xfrm>
            <a:off x="4697816" y="9377678"/>
            <a:ext cx="338455"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20" normalizeH="0" baseline="0" noProof="0" dirty="0">
                <a:ln>
                  <a:noFill/>
                </a:ln>
                <a:solidFill>
                  <a:srgbClr val="211E1F"/>
                </a:solidFill>
                <a:effectLst/>
                <a:uLnTx/>
                <a:uFillTx/>
                <a:latin typeface="DIN-Regular"/>
                <a:cs typeface="DIN-Regular"/>
              </a:rPr>
              <a:t>Date</a:t>
            </a:r>
            <a:endParaRPr kumimoji="0" sz="1200" b="0" i="0" u="none" strike="noStrike" kern="0" cap="none" spc="0" normalizeH="0" baseline="0" noProof="0">
              <a:ln>
                <a:noFill/>
              </a:ln>
              <a:solidFill>
                <a:sysClr val="windowText" lastClr="000000"/>
              </a:solidFill>
              <a:effectLst/>
              <a:uLnTx/>
              <a:uFillTx/>
              <a:latin typeface="DIN-Regular"/>
              <a:cs typeface="DIN-Regular"/>
            </a:endParaRPr>
          </a:p>
        </p:txBody>
      </p:sp>
      <p:sp>
        <p:nvSpPr>
          <p:cNvPr id="14" name="object 14"/>
          <p:cNvSpPr/>
          <p:nvPr/>
        </p:nvSpPr>
        <p:spPr>
          <a:xfrm>
            <a:off x="228600" y="6912864"/>
            <a:ext cx="7315200" cy="0"/>
          </a:xfrm>
          <a:custGeom>
            <a:avLst/>
            <a:gdLst/>
            <a:ahLst/>
            <a:cxnLst/>
            <a:rect l="l" t="t" r="r" b="b"/>
            <a:pathLst>
              <a:path w="7315200">
                <a:moveTo>
                  <a:pt x="0" y="0"/>
                </a:moveTo>
                <a:lnTo>
                  <a:pt x="7315200" y="0"/>
                </a:lnTo>
              </a:path>
            </a:pathLst>
          </a:custGeom>
          <a:ln w="25400">
            <a:solidFill>
              <a:srgbClr val="961A1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772400" cy="1828800"/>
            <a:chOff x="0" y="0"/>
            <a:chExt cx="7772400" cy="1828800"/>
          </a:xfrm>
        </p:grpSpPr>
        <p:sp>
          <p:nvSpPr>
            <p:cNvPr id="3" name="object 3"/>
            <p:cNvSpPr/>
            <p:nvPr/>
          </p:nvSpPr>
          <p:spPr>
            <a:xfrm>
              <a:off x="0" y="0"/>
              <a:ext cx="7772400" cy="1828800"/>
            </a:xfrm>
            <a:custGeom>
              <a:avLst/>
              <a:gdLst/>
              <a:ahLst/>
              <a:cxnLst/>
              <a:rect l="l" t="t" r="r" b="b"/>
              <a:pathLst>
                <a:path w="7772400" h="1828800">
                  <a:moveTo>
                    <a:pt x="7772400" y="0"/>
                  </a:moveTo>
                  <a:lnTo>
                    <a:pt x="0" y="0"/>
                  </a:lnTo>
                  <a:lnTo>
                    <a:pt x="0" y="1828800"/>
                  </a:lnTo>
                  <a:lnTo>
                    <a:pt x="7772400" y="1828800"/>
                  </a:lnTo>
                  <a:lnTo>
                    <a:pt x="7772400" y="0"/>
                  </a:lnTo>
                  <a:close/>
                </a:path>
              </a:pathLst>
            </a:custGeom>
            <a:solidFill>
              <a:srgbClr val="211E1F">
                <a:alpha val="68998"/>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 name="object 4"/>
            <p:cNvPicPr/>
            <p:nvPr/>
          </p:nvPicPr>
          <p:blipFill>
            <a:blip r:embed="rId2" cstate="print"/>
            <a:stretch>
              <a:fillRect/>
            </a:stretch>
          </p:blipFill>
          <p:spPr>
            <a:xfrm>
              <a:off x="0" y="0"/>
              <a:ext cx="2549893" cy="1755648"/>
            </a:xfrm>
            <a:prstGeom prst="rect">
              <a:avLst/>
            </a:prstGeom>
          </p:spPr>
        </p:pic>
      </p:grpSp>
      <p:sp>
        <p:nvSpPr>
          <p:cNvPr id="5" name="object 5"/>
          <p:cNvSpPr txBox="1">
            <a:spLocks noGrp="1"/>
          </p:cNvSpPr>
          <p:nvPr>
            <p:ph type="title"/>
          </p:nvPr>
        </p:nvSpPr>
        <p:spPr>
          <a:xfrm>
            <a:off x="2625344" y="514094"/>
            <a:ext cx="4537075" cy="949960"/>
          </a:xfrm>
          <a:prstGeom prst="rect">
            <a:avLst/>
          </a:prstGeom>
        </p:spPr>
        <p:txBody>
          <a:bodyPr vert="horz" wrap="square" lIns="0" tIns="12700" rIns="0" bIns="0" rtlCol="0">
            <a:spAutoFit/>
          </a:bodyPr>
          <a:lstStyle/>
          <a:p>
            <a:pPr marL="12700">
              <a:lnSpc>
                <a:spcPts val="4120"/>
              </a:lnSpc>
              <a:spcBef>
                <a:spcPts val="100"/>
              </a:spcBef>
            </a:pPr>
            <a:r>
              <a:rPr sz="3500" spc="-10" dirty="0"/>
              <a:t>DIRECTIONS</a:t>
            </a:r>
            <a:r>
              <a:rPr sz="3500" spc="-160" dirty="0"/>
              <a:t> </a:t>
            </a:r>
            <a:r>
              <a:rPr sz="3500" dirty="0"/>
              <a:t>FOR</a:t>
            </a:r>
            <a:r>
              <a:rPr sz="3500" spc="-155" dirty="0"/>
              <a:t> </a:t>
            </a:r>
            <a:r>
              <a:rPr sz="3500" spc="-20" dirty="0"/>
              <a:t>USE:</a:t>
            </a:r>
            <a:endParaRPr sz="3500"/>
          </a:p>
          <a:p>
            <a:pPr marL="12700">
              <a:lnSpc>
                <a:spcPts val="3160"/>
              </a:lnSpc>
            </a:pPr>
            <a:r>
              <a:rPr dirty="0">
                <a:solidFill>
                  <a:srgbClr val="F4D16D"/>
                </a:solidFill>
              </a:rPr>
              <a:t>Local</a:t>
            </a:r>
            <a:r>
              <a:rPr spc="-90" dirty="0">
                <a:solidFill>
                  <a:srgbClr val="F4D16D"/>
                </a:solidFill>
              </a:rPr>
              <a:t> </a:t>
            </a:r>
            <a:r>
              <a:rPr dirty="0">
                <a:solidFill>
                  <a:srgbClr val="F4D16D"/>
                </a:solidFill>
              </a:rPr>
              <a:t>Impact</a:t>
            </a:r>
            <a:r>
              <a:rPr spc="-90" dirty="0">
                <a:solidFill>
                  <a:srgbClr val="F4D16D"/>
                </a:solidFill>
              </a:rPr>
              <a:t> </a:t>
            </a:r>
            <a:r>
              <a:rPr spc="-10" dirty="0">
                <a:solidFill>
                  <a:srgbClr val="F4D16D"/>
                </a:solidFill>
              </a:rPr>
              <a:t>Letter</a:t>
            </a:r>
          </a:p>
        </p:txBody>
      </p:sp>
      <p:sp>
        <p:nvSpPr>
          <p:cNvPr id="6" name="object 6"/>
          <p:cNvSpPr txBox="1">
            <a:spLocks noGrp="1"/>
          </p:cNvSpPr>
          <p:nvPr>
            <p:ph type="body" idx="1"/>
          </p:nvPr>
        </p:nvSpPr>
        <p:spPr>
          <a:xfrm>
            <a:off x="215900" y="1957830"/>
            <a:ext cx="7330440" cy="3480440"/>
          </a:xfrm>
          <a:prstGeom prst="rect">
            <a:avLst/>
          </a:prstGeom>
        </p:spPr>
        <p:txBody>
          <a:bodyPr vert="horz" wrap="square" lIns="0" tIns="12700" rIns="0" bIns="0" rtlCol="0">
            <a:spAutoFit/>
          </a:bodyPr>
          <a:lstStyle/>
          <a:p>
            <a:pPr marL="12700" marR="44450" algn="just">
              <a:lnSpc>
                <a:spcPct val="100000"/>
              </a:lnSpc>
              <a:spcBef>
                <a:spcPts val="100"/>
              </a:spcBef>
            </a:pPr>
            <a:r>
              <a:rPr dirty="0"/>
              <a:t>This</a:t>
            </a:r>
            <a:r>
              <a:rPr spc="-10" dirty="0"/>
              <a:t> </a:t>
            </a:r>
            <a:r>
              <a:rPr dirty="0"/>
              <a:t>document</a:t>
            </a:r>
            <a:r>
              <a:rPr spc="-10" dirty="0"/>
              <a:t> </a:t>
            </a:r>
            <a:r>
              <a:rPr dirty="0"/>
              <a:t>is</a:t>
            </a:r>
            <a:r>
              <a:rPr spc="-10" dirty="0"/>
              <a:t> </a:t>
            </a:r>
            <a:r>
              <a:rPr dirty="0"/>
              <a:t>intended</a:t>
            </a:r>
            <a:r>
              <a:rPr spc="-5" dirty="0"/>
              <a:t> </a:t>
            </a:r>
            <a:r>
              <a:rPr dirty="0"/>
              <a:t>to</a:t>
            </a:r>
            <a:r>
              <a:rPr spc="-10" dirty="0"/>
              <a:t> </a:t>
            </a:r>
            <a:r>
              <a:rPr dirty="0"/>
              <a:t>support</a:t>
            </a:r>
            <a:r>
              <a:rPr spc="-10" dirty="0"/>
              <a:t> </a:t>
            </a:r>
            <a:r>
              <a:rPr dirty="0"/>
              <a:t>your</a:t>
            </a:r>
            <a:r>
              <a:rPr spc="-10" dirty="0"/>
              <a:t> </a:t>
            </a:r>
            <a:r>
              <a:rPr dirty="0"/>
              <a:t>efforts</a:t>
            </a:r>
            <a:r>
              <a:rPr spc="-5" dirty="0"/>
              <a:t> </a:t>
            </a:r>
            <a:r>
              <a:rPr dirty="0"/>
              <a:t>in</a:t>
            </a:r>
            <a:r>
              <a:rPr spc="-10" dirty="0"/>
              <a:t> </a:t>
            </a:r>
            <a:r>
              <a:rPr dirty="0"/>
              <a:t>communicating</a:t>
            </a:r>
            <a:r>
              <a:rPr spc="-10" dirty="0"/>
              <a:t> </a:t>
            </a:r>
            <a:r>
              <a:rPr dirty="0"/>
              <a:t>the</a:t>
            </a:r>
            <a:r>
              <a:rPr spc="-10" dirty="0"/>
              <a:t> </a:t>
            </a:r>
            <a:r>
              <a:rPr dirty="0"/>
              <a:t>impact</a:t>
            </a:r>
            <a:r>
              <a:rPr spc="-5" dirty="0"/>
              <a:t> </a:t>
            </a:r>
            <a:r>
              <a:rPr dirty="0"/>
              <a:t>of</a:t>
            </a:r>
            <a:r>
              <a:rPr spc="-10" dirty="0"/>
              <a:t> </a:t>
            </a:r>
            <a:r>
              <a:rPr dirty="0"/>
              <a:t>high</a:t>
            </a:r>
            <a:r>
              <a:rPr spc="-10" dirty="0"/>
              <a:t> </a:t>
            </a:r>
            <a:r>
              <a:rPr dirty="0"/>
              <a:t>school</a:t>
            </a:r>
            <a:r>
              <a:rPr spc="-10" dirty="0"/>
              <a:t> </a:t>
            </a:r>
            <a:r>
              <a:rPr dirty="0"/>
              <a:t>dropout</a:t>
            </a:r>
            <a:r>
              <a:rPr spc="-5" dirty="0"/>
              <a:t> </a:t>
            </a:r>
            <a:r>
              <a:rPr spc="-10" dirty="0"/>
              <a:t>rates </a:t>
            </a:r>
            <a:r>
              <a:rPr dirty="0"/>
              <a:t>in</a:t>
            </a:r>
            <a:r>
              <a:rPr spc="-10" dirty="0"/>
              <a:t> </a:t>
            </a:r>
            <a:r>
              <a:rPr dirty="0"/>
              <a:t>your</a:t>
            </a:r>
            <a:r>
              <a:rPr spc="-10" dirty="0"/>
              <a:t> community.</a:t>
            </a:r>
            <a:r>
              <a:rPr spc="-5" dirty="0"/>
              <a:t> </a:t>
            </a:r>
            <a:r>
              <a:rPr dirty="0"/>
              <a:t>This</a:t>
            </a:r>
            <a:r>
              <a:rPr spc="-10" dirty="0"/>
              <a:t> </a:t>
            </a:r>
            <a:r>
              <a:rPr dirty="0"/>
              <a:t>is</a:t>
            </a:r>
            <a:r>
              <a:rPr spc="-5" dirty="0"/>
              <a:t> </a:t>
            </a:r>
            <a:r>
              <a:rPr dirty="0"/>
              <a:t>a</a:t>
            </a:r>
            <a:r>
              <a:rPr spc="-10" dirty="0"/>
              <a:t> </a:t>
            </a:r>
            <a:r>
              <a:rPr dirty="0"/>
              <a:t>public-facing</a:t>
            </a:r>
            <a:r>
              <a:rPr spc="-10" dirty="0"/>
              <a:t> </a:t>
            </a:r>
            <a:r>
              <a:rPr dirty="0"/>
              <a:t>document</a:t>
            </a:r>
            <a:r>
              <a:rPr spc="-5" dirty="0"/>
              <a:t> </a:t>
            </a:r>
            <a:r>
              <a:rPr dirty="0"/>
              <a:t>and</a:t>
            </a:r>
            <a:r>
              <a:rPr spc="-10" dirty="0"/>
              <a:t> </a:t>
            </a:r>
            <a:r>
              <a:rPr dirty="0"/>
              <a:t>can</a:t>
            </a:r>
            <a:r>
              <a:rPr spc="-5" dirty="0"/>
              <a:t> </a:t>
            </a:r>
            <a:r>
              <a:rPr dirty="0"/>
              <a:t>be</a:t>
            </a:r>
            <a:r>
              <a:rPr spc="-10" dirty="0"/>
              <a:t> </a:t>
            </a:r>
            <a:r>
              <a:rPr dirty="0"/>
              <a:t>utilized</a:t>
            </a:r>
            <a:r>
              <a:rPr spc="-10" dirty="0"/>
              <a:t> </a:t>
            </a:r>
            <a:r>
              <a:rPr dirty="0"/>
              <a:t>to</a:t>
            </a:r>
            <a:r>
              <a:rPr spc="-5" dirty="0"/>
              <a:t> </a:t>
            </a:r>
            <a:r>
              <a:rPr dirty="0"/>
              <a:t>reach</a:t>
            </a:r>
            <a:r>
              <a:rPr spc="-10" dirty="0"/>
              <a:t> </a:t>
            </a:r>
            <a:r>
              <a:rPr dirty="0"/>
              <a:t>out</a:t>
            </a:r>
            <a:r>
              <a:rPr spc="-5" dirty="0"/>
              <a:t> </a:t>
            </a:r>
            <a:r>
              <a:rPr dirty="0"/>
              <a:t>to</a:t>
            </a:r>
            <a:r>
              <a:rPr spc="-10" dirty="0"/>
              <a:t> </a:t>
            </a:r>
            <a:r>
              <a:rPr dirty="0"/>
              <a:t>potential</a:t>
            </a:r>
            <a:r>
              <a:rPr spc="-5" dirty="0"/>
              <a:t> </a:t>
            </a:r>
            <a:r>
              <a:rPr spc="-10" dirty="0"/>
              <a:t>scholarship donors.</a:t>
            </a:r>
          </a:p>
          <a:p>
            <a:pPr>
              <a:lnSpc>
                <a:spcPct val="100000"/>
              </a:lnSpc>
              <a:spcBef>
                <a:spcPts val="10"/>
              </a:spcBef>
            </a:pPr>
            <a:endParaRPr sz="1150" dirty="0"/>
          </a:p>
          <a:p>
            <a:pPr marL="12700" algn="just">
              <a:lnSpc>
                <a:spcPct val="100000"/>
              </a:lnSpc>
            </a:pPr>
            <a:r>
              <a:rPr dirty="0"/>
              <a:t>On</a:t>
            </a:r>
            <a:r>
              <a:rPr spc="-15" dirty="0"/>
              <a:t> </a:t>
            </a:r>
            <a:r>
              <a:rPr dirty="0"/>
              <a:t>the</a:t>
            </a:r>
            <a:r>
              <a:rPr spc="-10" dirty="0"/>
              <a:t> </a:t>
            </a:r>
            <a:r>
              <a:rPr dirty="0"/>
              <a:t>following</a:t>
            </a:r>
            <a:r>
              <a:rPr spc="-10" dirty="0"/>
              <a:t> </a:t>
            </a:r>
            <a:r>
              <a:rPr dirty="0"/>
              <a:t>page</a:t>
            </a:r>
            <a:r>
              <a:rPr spc="-10" dirty="0"/>
              <a:t> </a:t>
            </a:r>
            <a:r>
              <a:rPr dirty="0"/>
              <a:t>you</a:t>
            </a:r>
            <a:r>
              <a:rPr spc="-15" dirty="0"/>
              <a:t> </a:t>
            </a:r>
            <a:r>
              <a:rPr dirty="0"/>
              <a:t>will</a:t>
            </a:r>
            <a:r>
              <a:rPr spc="-10" dirty="0"/>
              <a:t> </a:t>
            </a:r>
            <a:r>
              <a:rPr dirty="0"/>
              <a:t>find</a:t>
            </a:r>
            <a:r>
              <a:rPr spc="-10" dirty="0"/>
              <a:t> </a:t>
            </a:r>
            <a:r>
              <a:rPr dirty="0"/>
              <a:t>a</a:t>
            </a:r>
            <a:r>
              <a:rPr spc="-10" dirty="0"/>
              <a:t> </a:t>
            </a:r>
            <a:r>
              <a:rPr dirty="0"/>
              <a:t>sample</a:t>
            </a:r>
            <a:r>
              <a:rPr spc="-15" dirty="0"/>
              <a:t> </a:t>
            </a:r>
            <a:r>
              <a:rPr dirty="0"/>
              <a:t>of</a:t>
            </a:r>
            <a:r>
              <a:rPr spc="-10" dirty="0"/>
              <a:t> </a:t>
            </a:r>
            <a:r>
              <a:rPr dirty="0"/>
              <a:t>a</a:t>
            </a:r>
            <a:r>
              <a:rPr spc="-10" dirty="0"/>
              <a:t> </a:t>
            </a:r>
            <a:r>
              <a:rPr dirty="0"/>
              <a:t>complete</a:t>
            </a:r>
            <a:r>
              <a:rPr spc="-15" dirty="0"/>
              <a:t> </a:t>
            </a:r>
            <a:r>
              <a:rPr dirty="0"/>
              <a:t>document,</a:t>
            </a:r>
            <a:r>
              <a:rPr spc="-10" dirty="0"/>
              <a:t> </a:t>
            </a:r>
            <a:r>
              <a:rPr dirty="0"/>
              <a:t>then</a:t>
            </a:r>
            <a:r>
              <a:rPr spc="-10" dirty="0"/>
              <a:t> </a:t>
            </a:r>
            <a:r>
              <a:rPr dirty="0"/>
              <a:t>a</a:t>
            </a:r>
            <a:r>
              <a:rPr spc="-10" dirty="0"/>
              <a:t> </a:t>
            </a:r>
            <a:r>
              <a:rPr dirty="0"/>
              <a:t>blank</a:t>
            </a:r>
            <a:r>
              <a:rPr spc="-15" dirty="0"/>
              <a:t> </a:t>
            </a:r>
            <a:r>
              <a:rPr dirty="0"/>
              <a:t>template</a:t>
            </a:r>
            <a:r>
              <a:rPr spc="-10" dirty="0"/>
              <a:t> </a:t>
            </a:r>
            <a:r>
              <a:rPr dirty="0"/>
              <a:t>in</a:t>
            </a:r>
            <a:r>
              <a:rPr spc="-10" dirty="0"/>
              <a:t> </a:t>
            </a:r>
            <a:r>
              <a:rPr dirty="0"/>
              <a:t>which</a:t>
            </a:r>
            <a:r>
              <a:rPr spc="-10" dirty="0"/>
              <a:t> </a:t>
            </a:r>
            <a:r>
              <a:rPr dirty="0"/>
              <a:t>you</a:t>
            </a:r>
            <a:r>
              <a:rPr spc="-15" dirty="0"/>
              <a:t> </a:t>
            </a:r>
            <a:r>
              <a:rPr spc="-20" dirty="0"/>
              <a:t>will</a:t>
            </a:r>
          </a:p>
          <a:p>
            <a:pPr marL="12700" algn="just">
              <a:lnSpc>
                <a:spcPct val="100000"/>
              </a:lnSpc>
              <a:spcBef>
                <a:spcPts val="5"/>
              </a:spcBef>
            </a:pPr>
            <a:r>
              <a:rPr dirty="0"/>
              <a:t>be</a:t>
            </a:r>
            <a:r>
              <a:rPr spc="-15" dirty="0"/>
              <a:t> </a:t>
            </a:r>
            <a:r>
              <a:rPr dirty="0"/>
              <a:t>able</a:t>
            </a:r>
            <a:r>
              <a:rPr spc="-10" dirty="0"/>
              <a:t> </a:t>
            </a:r>
            <a:r>
              <a:rPr dirty="0"/>
              <a:t>to</a:t>
            </a:r>
            <a:r>
              <a:rPr spc="-10" dirty="0"/>
              <a:t> </a:t>
            </a:r>
            <a:r>
              <a:rPr dirty="0"/>
              <a:t>add</a:t>
            </a:r>
            <a:r>
              <a:rPr spc="-10" dirty="0"/>
              <a:t> </a:t>
            </a:r>
            <a:r>
              <a:rPr dirty="0"/>
              <a:t>your</a:t>
            </a:r>
            <a:r>
              <a:rPr spc="-10" dirty="0"/>
              <a:t> information.</a:t>
            </a:r>
          </a:p>
          <a:p>
            <a:pPr>
              <a:lnSpc>
                <a:spcPct val="100000"/>
              </a:lnSpc>
            </a:pPr>
            <a:endParaRPr sz="1400" dirty="0"/>
          </a:p>
          <a:p>
            <a:pPr>
              <a:lnSpc>
                <a:spcPct val="100000"/>
              </a:lnSpc>
              <a:spcBef>
                <a:spcPts val="50"/>
              </a:spcBef>
            </a:pPr>
            <a:endParaRPr sz="1450" dirty="0"/>
          </a:p>
          <a:p>
            <a:pPr marL="12700" algn="just">
              <a:lnSpc>
                <a:spcPct val="100000"/>
              </a:lnSpc>
            </a:pPr>
            <a:r>
              <a:rPr sz="1400" b="1" dirty="0">
                <a:solidFill>
                  <a:srgbClr val="961A1D"/>
                </a:solidFill>
                <a:latin typeface="DIN-Bold"/>
                <a:cs typeface="DIN-Bold"/>
              </a:rPr>
              <a:t>DOCUMENT</a:t>
            </a:r>
            <a:r>
              <a:rPr sz="1400" b="1" spc="-60" dirty="0">
                <a:solidFill>
                  <a:srgbClr val="961A1D"/>
                </a:solidFill>
                <a:latin typeface="DIN-Bold"/>
                <a:cs typeface="DIN-Bold"/>
              </a:rPr>
              <a:t> </a:t>
            </a:r>
            <a:r>
              <a:rPr sz="1400" b="1" spc="-10" dirty="0">
                <a:solidFill>
                  <a:srgbClr val="961A1D"/>
                </a:solidFill>
                <a:latin typeface="DIN-Bold"/>
                <a:cs typeface="DIN-Bold"/>
              </a:rPr>
              <a:t>DEVELOPMENT</a:t>
            </a:r>
            <a:r>
              <a:rPr sz="1400" b="1" spc="-55" dirty="0">
                <a:solidFill>
                  <a:srgbClr val="961A1D"/>
                </a:solidFill>
                <a:latin typeface="DIN-Bold"/>
                <a:cs typeface="DIN-Bold"/>
              </a:rPr>
              <a:t> </a:t>
            </a:r>
            <a:r>
              <a:rPr sz="1400" b="1" spc="-10" dirty="0">
                <a:solidFill>
                  <a:srgbClr val="961A1D"/>
                </a:solidFill>
                <a:latin typeface="DIN-Bold"/>
                <a:cs typeface="DIN-Bold"/>
              </a:rPr>
              <a:t>STEPS</a:t>
            </a:r>
            <a:endParaRPr sz="1400" dirty="0">
              <a:latin typeface="DIN-Bold"/>
              <a:cs typeface="DIN-Bold"/>
            </a:endParaRPr>
          </a:p>
          <a:p>
            <a:pPr>
              <a:lnSpc>
                <a:spcPct val="100000"/>
              </a:lnSpc>
              <a:spcBef>
                <a:spcPts val="10"/>
              </a:spcBef>
            </a:pPr>
            <a:endParaRPr sz="1450" dirty="0">
              <a:latin typeface="DIN-Bold"/>
              <a:cs typeface="DIN-Bold"/>
            </a:endParaRPr>
          </a:p>
          <a:p>
            <a:pPr marL="240665" indent="-227965">
              <a:lnSpc>
                <a:spcPct val="100000"/>
              </a:lnSpc>
              <a:buChar char="•"/>
              <a:tabLst>
                <a:tab pos="240665" algn="l"/>
              </a:tabLst>
            </a:pPr>
            <a:r>
              <a:rPr dirty="0"/>
              <a:t>Read</a:t>
            </a:r>
            <a:r>
              <a:rPr spc="-25" dirty="0"/>
              <a:t> </a:t>
            </a:r>
            <a:r>
              <a:rPr dirty="0"/>
              <a:t>through</a:t>
            </a:r>
            <a:r>
              <a:rPr spc="-10" dirty="0"/>
              <a:t> </a:t>
            </a:r>
            <a:r>
              <a:rPr dirty="0"/>
              <a:t>the</a:t>
            </a:r>
            <a:r>
              <a:rPr spc="-15" dirty="0"/>
              <a:t> </a:t>
            </a:r>
            <a:r>
              <a:rPr dirty="0"/>
              <a:t>sample</a:t>
            </a:r>
            <a:r>
              <a:rPr spc="-10" dirty="0"/>
              <a:t> </a:t>
            </a:r>
            <a:r>
              <a:rPr dirty="0"/>
              <a:t>document</a:t>
            </a:r>
            <a:r>
              <a:rPr spc="-15" dirty="0"/>
              <a:t> </a:t>
            </a:r>
            <a:r>
              <a:rPr dirty="0"/>
              <a:t>and</a:t>
            </a:r>
            <a:r>
              <a:rPr spc="-10" dirty="0"/>
              <a:t> </a:t>
            </a:r>
            <a:r>
              <a:rPr dirty="0"/>
              <a:t>decide</a:t>
            </a:r>
            <a:r>
              <a:rPr spc="-10" dirty="0"/>
              <a:t> </a:t>
            </a:r>
            <a:r>
              <a:rPr dirty="0"/>
              <a:t>which</a:t>
            </a:r>
            <a:r>
              <a:rPr spc="-15" dirty="0"/>
              <a:t> </a:t>
            </a:r>
            <a:r>
              <a:rPr dirty="0"/>
              <a:t>bullet</a:t>
            </a:r>
            <a:r>
              <a:rPr spc="-10" dirty="0"/>
              <a:t> </a:t>
            </a:r>
            <a:r>
              <a:rPr dirty="0"/>
              <a:t>points</a:t>
            </a:r>
            <a:r>
              <a:rPr spc="-15" dirty="0"/>
              <a:t> </a:t>
            </a:r>
            <a:r>
              <a:rPr dirty="0"/>
              <a:t>would</a:t>
            </a:r>
            <a:r>
              <a:rPr spc="-10" dirty="0"/>
              <a:t> </a:t>
            </a:r>
            <a:r>
              <a:rPr dirty="0"/>
              <a:t>work</a:t>
            </a:r>
            <a:r>
              <a:rPr spc="-15" dirty="0"/>
              <a:t> </a:t>
            </a:r>
            <a:r>
              <a:rPr dirty="0"/>
              <a:t>best</a:t>
            </a:r>
            <a:r>
              <a:rPr spc="-10" dirty="0"/>
              <a:t> </a:t>
            </a:r>
            <a:r>
              <a:rPr dirty="0"/>
              <a:t>for</a:t>
            </a:r>
            <a:r>
              <a:rPr spc="-10" dirty="0"/>
              <a:t> </a:t>
            </a:r>
            <a:r>
              <a:rPr spc="-20" dirty="0"/>
              <a:t>you.</a:t>
            </a:r>
          </a:p>
          <a:p>
            <a:pPr marL="241300">
              <a:lnSpc>
                <a:spcPct val="100000"/>
              </a:lnSpc>
              <a:tabLst>
                <a:tab pos="469265" algn="l"/>
              </a:tabLst>
            </a:pPr>
            <a:r>
              <a:rPr spc="-50" dirty="0">
                <a:latin typeface="Century Gothic"/>
                <a:cs typeface="Century Gothic"/>
              </a:rPr>
              <a:t>»</a:t>
            </a:r>
            <a:r>
              <a:rPr dirty="0">
                <a:latin typeface="Century Gothic"/>
                <a:cs typeface="Century Gothic"/>
              </a:rPr>
              <a:t>	</a:t>
            </a:r>
            <a:r>
              <a:rPr spc="-20" dirty="0"/>
              <a:t>You</a:t>
            </a:r>
            <a:r>
              <a:rPr spc="-15" dirty="0"/>
              <a:t> </a:t>
            </a:r>
            <a:r>
              <a:rPr dirty="0"/>
              <a:t>can</a:t>
            </a:r>
            <a:r>
              <a:rPr spc="-15" dirty="0"/>
              <a:t> </a:t>
            </a:r>
            <a:r>
              <a:rPr dirty="0"/>
              <a:t>choose</a:t>
            </a:r>
            <a:r>
              <a:rPr spc="-15" dirty="0"/>
              <a:t> </a:t>
            </a:r>
            <a:r>
              <a:rPr dirty="0"/>
              <a:t>to</a:t>
            </a:r>
            <a:r>
              <a:rPr spc="-15" dirty="0"/>
              <a:t> </a:t>
            </a:r>
            <a:r>
              <a:rPr dirty="0"/>
              <a:t>use</a:t>
            </a:r>
            <a:r>
              <a:rPr spc="-15" dirty="0"/>
              <a:t> </a:t>
            </a:r>
            <a:r>
              <a:rPr dirty="0"/>
              <a:t>as</a:t>
            </a:r>
            <a:r>
              <a:rPr spc="-15" dirty="0"/>
              <a:t> </a:t>
            </a:r>
            <a:r>
              <a:rPr dirty="0"/>
              <a:t>many</a:t>
            </a:r>
            <a:r>
              <a:rPr spc="-15" dirty="0"/>
              <a:t> </a:t>
            </a:r>
            <a:r>
              <a:rPr dirty="0"/>
              <a:t>bullets</a:t>
            </a:r>
            <a:r>
              <a:rPr spc="-15" dirty="0"/>
              <a:t> </a:t>
            </a:r>
            <a:r>
              <a:rPr dirty="0"/>
              <a:t>as</a:t>
            </a:r>
            <a:r>
              <a:rPr spc="-15" dirty="0"/>
              <a:t> </a:t>
            </a:r>
            <a:r>
              <a:rPr dirty="0"/>
              <a:t>you</a:t>
            </a:r>
            <a:r>
              <a:rPr spc="-15" dirty="0"/>
              <a:t> </a:t>
            </a:r>
            <a:r>
              <a:rPr dirty="0"/>
              <a:t>like,</a:t>
            </a:r>
            <a:r>
              <a:rPr spc="-15" dirty="0"/>
              <a:t> </a:t>
            </a:r>
            <a:r>
              <a:rPr dirty="0"/>
              <a:t>but</a:t>
            </a:r>
            <a:r>
              <a:rPr spc="-15" dirty="0"/>
              <a:t> </a:t>
            </a:r>
            <a:r>
              <a:rPr dirty="0"/>
              <a:t>be</a:t>
            </a:r>
            <a:r>
              <a:rPr spc="-15" dirty="0"/>
              <a:t> </a:t>
            </a:r>
            <a:r>
              <a:rPr dirty="0"/>
              <a:t>sure</a:t>
            </a:r>
            <a:r>
              <a:rPr spc="-15" dirty="0"/>
              <a:t> </a:t>
            </a:r>
            <a:r>
              <a:rPr dirty="0"/>
              <a:t>to</a:t>
            </a:r>
            <a:r>
              <a:rPr spc="-15" dirty="0"/>
              <a:t> </a:t>
            </a:r>
            <a:r>
              <a:rPr dirty="0"/>
              <a:t>not</a:t>
            </a:r>
            <a:r>
              <a:rPr spc="-15" dirty="0"/>
              <a:t> </a:t>
            </a:r>
            <a:r>
              <a:rPr spc="-10" dirty="0"/>
              <a:t>overcrowd</a:t>
            </a:r>
            <a:r>
              <a:rPr spc="-15" dirty="0"/>
              <a:t> </a:t>
            </a:r>
            <a:r>
              <a:rPr dirty="0"/>
              <a:t>the</a:t>
            </a:r>
            <a:r>
              <a:rPr spc="-15" dirty="0"/>
              <a:t> </a:t>
            </a:r>
            <a:r>
              <a:rPr dirty="0"/>
              <a:t>page.</a:t>
            </a:r>
            <a:r>
              <a:rPr spc="-15" dirty="0"/>
              <a:t> </a:t>
            </a:r>
            <a:r>
              <a:rPr dirty="0"/>
              <a:t>Try</a:t>
            </a:r>
            <a:r>
              <a:rPr spc="-15" dirty="0"/>
              <a:t> </a:t>
            </a:r>
            <a:r>
              <a:rPr dirty="0"/>
              <a:t>to</a:t>
            </a:r>
            <a:r>
              <a:rPr spc="-10" dirty="0"/>
              <a:t> </a:t>
            </a:r>
            <a:r>
              <a:rPr spc="-25" dirty="0"/>
              <a:t>get</a:t>
            </a:r>
          </a:p>
          <a:p>
            <a:pPr marL="241300">
              <a:lnSpc>
                <a:spcPct val="100000"/>
              </a:lnSpc>
            </a:pPr>
            <a:r>
              <a:rPr dirty="0"/>
              <a:t>the</a:t>
            </a:r>
            <a:r>
              <a:rPr spc="-10" dirty="0"/>
              <a:t> </a:t>
            </a:r>
            <a:r>
              <a:rPr dirty="0"/>
              <a:t>maximum impact with mininum </a:t>
            </a:r>
            <a:r>
              <a:rPr spc="-10" dirty="0"/>
              <a:t>text.</a:t>
            </a:r>
          </a:p>
          <a:p>
            <a:pPr marL="240665" indent="-227965">
              <a:lnSpc>
                <a:spcPct val="100000"/>
              </a:lnSpc>
              <a:buChar char="•"/>
              <a:tabLst>
                <a:tab pos="240665" algn="l"/>
              </a:tabLst>
            </a:pPr>
            <a:r>
              <a:rPr dirty="0"/>
              <a:t>Research</a:t>
            </a:r>
            <a:r>
              <a:rPr spc="-20" dirty="0"/>
              <a:t> </a:t>
            </a:r>
            <a:r>
              <a:rPr dirty="0"/>
              <a:t>and</a:t>
            </a:r>
            <a:r>
              <a:rPr spc="-20" dirty="0"/>
              <a:t> </a:t>
            </a:r>
            <a:r>
              <a:rPr dirty="0"/>
              <a:t>collect</a:t>
            </a:r>
            <a:r>
              <a:rPr spc="-20" dirty="0"/>
              <a:t> </a:t>
            </a:r>
            <a:r>
              <a:rPr dirty="0"/>
              <a:t>the</a:t>
            </a:r>
            <a:r>
              <a:rPr spc="-20" dirty="0"/>
              <a:t> </a:t>
            </a:r>
            <a:r>
              <a:rPr dirty="0"/>
              <a:t>statistics</a:t>
            </a:r>
            <a:r>
              <a:rPr spc="-20" dirty="0"/>
              <a:t> </a:t>
            </a:r>
            <a:r>
              <a:rPr dirty="0"/>
              <a:t>you</a:t>
            </a:r>
            <a:r>
              <a:rPr spc="-20" dirty="0"/>
              <a:t> </a:t>
            </a:r>
            <a:r>
              <a:rPr dirty="0"/>
              <a:t>want</a:t>
            </a:r>
            <a:r>
              <a:rPr spc="-20" dirty="0"/>
              <a:t> </a:t>
            </a:r>
            <a:r>
              <a:rPr dirty="0"/>
              <a:t>to</a:t>
            </a:r>
            <a:r>
              <a:rPr spc="-20" dirty="0"/>
              <a:t> </a:t>
            </a:r>
            <a:r>
              <a:rPr spc="-10" dirty="0"/>
              <a:t>include.</a:t>
            </a:r>
          </a:p>
          <a:p>
            <a:pPr marL="241300">
              <a:lnSpc>
                <a:spcPct val="100000"/>
              </a:lnSpc>
              <a:tabLst>
                <a:tab pos="469265" algn="l"/>
              </a:tabLst>
            </a:pPr>
            <a:r>
              <a:rPr spc="-50" dirty="0">
                <a:latin typeface="Century Gothic"/>
                <a:cs typeface="Century Gothic"/>
              </a:rPr>
              <a:t>»</a:t>
            </a:r>
            <a:r>
              <a:rPr dirty="0">
                <a:latin typeface="Century Gothic"/>
                <a:cs typeface="Century Gothic"/>
              </a:rPr>
              <a:t>	</a:t>
            </a:r>
            <a:r>
              <a:rPr dirty="0"/>
              <a:t>For</a:t>
            </a:r>
            <a:r>
              <a:rPr spc="-35" dirty="0"/>
              <a:t> </a:t>
            </a:r>
            <a:r>
              <a:rPr dirty="0"/>
              <a:t>quick</a:t>
            </a:r>
            <a:r>
              <a:rPr spc="-20" dirty="0"/>
              <a:t> </a:t>
            </a:r>
            <a:r>
              <a:rPr dirty="0"/>
              <a:t>access</a:t>
            </a:r>
            <a:r>
              <a:rPr spc="-20" dirty="0"/>
              <a:t> </a:t>
            </a:r>
            <a:r>
              <a:rPr dirty="0"/>
              <a:t>to</a:t>
            </a:r>
            <a:r>
              <a:rPr spc="-20" dirty="0"/>
              <a:t> </a:t>
            </a:r>
            <a:r>
              <a:rPr dirty="0"/>
              <a:t>statistics</a:t>
            </a:r>
            <a:r>
              <a:rPr spc="-20" dirty="0"/>
              <a:t> </a:t>
            </a:r>
            <a:r>
              <a:rPr dirty="0"/>
              <a:t>about</a:t>
            </a:r>
            <a:r>
              <a:rPr spc="-25" dirty="0"/>
              <a:t> </a:t>
            </a:r>
            <a:r>
              <a:rPr dirty="0"/>
              <a:t>graduation</a:t>
            </a:r>
            <a:r>
              <a:rPr spc="-20" dirty="0"/>
              <a:t> </a:t>
            </a:r>
            <a:r>
              <a:rPr dirty="0"/>
              <a:t>rates</a:t>
            </a:r>
            <a:r>
              <a:rPr spc="-20" dirty="0"/>
              <a:t> </a:t>
            </a:r>
            <a:r>
              <a:rPr dirty="0"/>
              <a:t>you</a:t>
            </a:r>
            <a:r>
              <a:rPr spc="-20" dirty="0"/>
              <a:t> </a:t>
            </a:r>
            <a:r>
              <a:rPr dirty="0"/>
              <a:t>can</a:t>
            </a:r>
            <a:r>
              <a:rPr spc="-20" dirty="0"/>
              <a:t> </a:t>
            </a:r>
            <a:r>
              <a:rPr dirty="0"/>
              <a:t>visit:</a:t>
            </a:r>
            <a:r>
              <a:rPr spc="-20" dirty="0"/>
              <a:t> </a:t>
            </a:r>
            <a:r>
              <a:rPr spc="-10" dirty="0"/>
              <a:t>https://data.census.gov/</a:t>
            </a:r>
          </a:p>
          <a:p>
            <a:pPr marL="241300">
              <a:lnSpc>
                <a:spcPct val="100000"/>
              </a:lnSpc>
            </a:pPr>
            <a:r>
              <a:rPr spc="-10" dirty="0"/>
              <a:t>table?q=Educational+Attainment&amp;t=Educational+Attainment&amp;tid=ACSST1Y2021.S1501.</a:t>
            </a:r>
          </a:p>
          <a:p>
            <a:pPr marL="241300" marR="5080" indent="-228600">
              <a:lnSpc>
                <a:spcPct val="100000"/>
              </a:lnSpc>
              <a:buChar char="•"/>
              <a:tabLst>
                <a:tab pos="241300" algn="l"/>
              </a:tabLst>
            </a:pPr>
            <a:r>
              <a:rPr lang="en-US" dirty="0"/>
              <a:t>Enter your information into the blank template.</a:t>
            </a:r>
          </a:p>
          <a:p>
            <a:pPr marL="241300" marR="5080" indent="-228600">
              <a:lnSpc>
                <a:spcPct val="100000"/>
              </a:lnSpc>
              <a:buChar char="•"/>
              <a:tabLst>
                <a:tab pos="241300" algn="l"/>
              </a:tabLst>
            </a:pPr>
            <a:r>
              <a:rPr lang="en-US" spc="-10" dirty="0"/>
              <a:t>Save this PowerPoint as an Adobe PDF to share with </a:t>
            </a:r>
            <a:r>
              <a:rPr lang="en-US" spc="-10"/>
              <a:t>your patrons.</a:t>
            </a:r>
            <a:endParaRPr spc="-10" dirty="0"/>
          </a:p>
        </p:txBody>
      </p:sp>
      <p:sp>
        <p:nvSpPr>
          <p:cNvPr id="7" name="object 7"/>
          <p:cNvSpPr/>
          <p:nvPr/>
        </p:nvSpPr>
        <p:spPr>
          <a:xfrm>
            <a:off x="228600" y="3895344"/>
            <a:ext cx="2908300" cy="0"/>
          </a:xfrm>
          <a:custGeom>
            <a:avLst/>
            <a:gdLst/>
            <a:ahLst/>
            <a:cxnLst/>
            <a:rect l="l" t="t" r="r" b="b"/>
            <a:pathLst>
              <a:path w="2908300">
                <a:moveTo>
                  <a:pt x="0" y="0"/>
                </a:moveTo>
                <a:lnTo>
                  <a:pt x="2907792" y="0"/>
                </a:lnTo>
              </a:path>
            </a:pathLst>
          </a:custGeom>
          <a:ln w="38100">
            <a:solidFill>
              <a:srgbClr val="F4D16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EVERYONE</a:t>
            </a:r>
            <a:r>
              <a:rPr spc="-95" dirty="0"/>
              <a:t> </a:t>
            </a:r>
            <a:r>
              <a:rPr dirty="0"/>
              <a:t>NEEDS</a:t>
            </a:r>
            <a:r>
              <a:rPr spc="-90" dirty="0"/>
              <a:t> </a:t>
            </a:r>
            <a:r>
              <a:rPr sz="4700" spc="-20" dirty="0">
                <a:solidFill>
                  <a:srgbClr val="F4D16D"/>
                </a:solidFill>
              </a:rPr>
              <a:t>HOPE</a:t>
            </a:r>
            <a:endParaRPr sz="4700"/>
          </a:p>
        </p:txBody>
      </p:sp>
      <p:sp>
        <p:nvSpPr>
          <p:cNvPr id="3" name="object 3"/>
          <p:cNvSpPr txBox="1"/>
          <p:nvPr/>
        </p:nvSpPr>
        <p:spPr>
          <a:xfrm>
            <a:off x="165026" y="4053330"/>
            <a:ext cx="7430134" cy="4305300"/>
          </a:xfrm>
          <a:prstGeom prst="rect">
            <a:avLst/>
          </a:prstGeom>
        </p:spPr>
        <p:txBody>
          <a:bodyPr vert="horz" wrap="square" lIns="0" tIns="12700" rIns="0" bIns="0" rtlCol="0">
            <a:spAutoFit/>
          </a:bodyPr>
          <a:lstStyle/>
          <a:p>
            <a:pPr marL="63500"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0" normalizeH="0" baseline="0" noProof="0" dirty="0">
                <a:ln>
                  <a:noFill/>
                </a:ln>
                <a:solidFill>
                  <a:srgbClr val="961A1D"/>
                </a:solidFill>
                <a:effectLst/>
                <a:uLnTx/>
                <a:uFillTx/>
                <a:latin typeface="DIN-Bold"/>
                <a:cs typeface="DIN-Bold"/>
              </a:rPr>
              <a:t>A</a:t>
            </a:r>
            <a:r>
              <a:rPr kumimoji="0" sz="1600" b="1" i="0" u="none" strike="noStrike" kern="0" cap="none" spc="-50"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Nationwide,</a:t>
            </a:r>
            <a:r>
              <a:rPr kumimoji="0" sz="1600" b="1" i="0" u="none" strike="noStrike" kern="0" cap="none" spc="-45"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Statewide,</a:t>
            </a:r>
            <a:r>
              <a:rPr kumimoji="0" sz="1600" b="1" i="0" u="none" strike="noStrike" kern="0" cap="none" spc="-50"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and</a:t>
            </a:r>
            <a:r>
              <a:rPr kumimoji="0" sz="1600" b="1" i="0" u="none" strike="noStrike" kern="0" cap="none" spc="-45"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Countywide</a:t>
            </a:r>
            <a:r>
              <a:rPr kumimoji="0" sz="1600" b="1" i="0" u="none" strike="noStrike" kern="0" cap="none" spc="-50"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Crisis</a:t>
            </a:r>
            <a:endParaRPr kumimoji="0" sz="1600" b="0" i="0" u="none" strike="noStrike" kern="0" cap="none" spc="0" normalizeH="0" baseline="0" noProof="0" dirty="0">
              <a:ln>
                <a:noFill/>
              </a:ln>
              <a:solidFill>
                <a:sysClr val="windowText" lastClr="000000"/>
              </a:solidFill>
              <a:effectLst/>
              <a:uLnTx/>
              <a:uFillTx/>
              <a:latin typeface="DIN-Bold"/>
              <a:cs typeface="DIN-Bold"/>
            </a:endParaRPr>
          </a:p>
          <a:p>
            <a:pPr marL="63500" marR="0" lvl="0" indent="0" defTabSz="914400" eaLnBrk="1" fontAlgn="auto" latinLnBrk="0" hangingPunct="1">
              <a:lnSpc>
                <a:spcPct val="100000"/>
              </a:lnSpc>
              <a:spcBef>
                <a:spcPts val="1045"/>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By</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2027,</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70%</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jobs</a:t>
            </a:r>
            <a:r>
              <a:rPr kumimoji="0" sz="1200" b="0" i="0" u="none" strike="noStrike" kern="0" cap="none" spc="0" normalizeH="0" baseline="27777" noProof="0" dirty="0">
                <a:ln>
                  <a:noFill/>
                </a:ln>
                <a:solidFill>
                  <a:srgbClr val="211E1F"/>
                </a:solidFill>
                <a:effectLst/>
                <a:uLnTx/>
                <a:uFillTx/>
                <a:latin typeface="DIN-Regular"/>
                <a:cs typeface="DIN-Regular"/>
              </a:rPr>
              <a:t>1</a:t>
            </a:r>
            <a:r>
              <a:rPr kumimoji="0" sz="1200" b="0" i="0" u="none" strike="noStrike" kern="0" cap="none" spc="135" normalizeH="0" baseline="27777"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will</a:t>
            </a:r>
            <a:r>
              <a:rPr kumimoji="0" sz="1200" b="0" i="0" u="none" strike="noStrike" kern="0" cap="none" spc="-10" normalizeH="0" baseline="0" noProof="0" dirty="0">
                <a:ln>
                  <a:noFill/>
                </a:ln>
                <a:solidFill>
                  <a:srgbClr val="211E1F"/>
                </a:solidFill>
                <a:effectLst/>
                <a:uLnTx/>
                <a:uFillTx/>
                <a:latin typeface="DIN-Regular"/>
                <a:cs typeface="DIN-Regular"/>
              </a:rPr>
              <a:t> require </a:t>
            </a:r>
            <a:r>
              <a:rPr kumimoji="0" sz="1200" b="0" i="0" u="none" strike="noStrike" kern="0" cap="none" spc="0" normalizeH="0" baseline="0" noProof="0" dirty="0">
                <a:ln>
                  <a:noFill/>
                </a:ln>
                <a:solidFill>
                  <a:srgbClr val="211E1F"/>
                </a:solidFill>
                <a:effectLst/>
                <a:uLnTx/>
                <a:uFillTx/>
                <a:latin typeface="DIN-Regular"/>
                <a:cs typeface="DIN-Regular"/>
              </a:rPr>
              <a:t>education</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or</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training</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beyond</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10" normalizeH="0" baseline="0" noProof="0" dirty="0">
                <a:ln>
                  <a:noFill/>
                </a:ln>
                <a:solidFill>
                  <a:srgbClr val="211E1F"/>
                </a:solidFill>
                <a:effectLst/>
                <a:uLnTx/>
                <a:uFillTx/>
                <a:latin typeface="DIN-Regular"/>
                <a:cs typeface="DIN-Regular"/>
              </a:rPr>
              <a:t> according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U.S.</a:t>
            </a:r>
            <a:r>
              <a:rPr kumimoji="0" sz="1200" b="0" i="0" u="none" strike="noStrike" kern="0" cap="none" spc="-10" normalizeH="0" baseline="0" noProof="0" dirty="0">
                <a:ln>
                  <a:noFill/>
                </a:ln>
                <a:solidFill>
                  <a:srgbClr val="211E1F"/>
                </a:solidFill>
                <a:effectLst/>
                <a:uLnTx/>
                <a:uFillTx/>
                <a:latin typeface="DIN-Regular"/>
                <a:cs typeface="DIN-Regular"/>
              </a:rPr>
              <a:t> Department</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635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of </a:t>
            </a:r>
            <a:r>
              <a:rPr kumimoji="0" sz="1200" b="0" i="0" u="none" strike="noStrike" kern="0" cap="none" spc="-10" normalizeH="0" baseline="0" noProof="0" dirty="0">
                <a:ln>
                  <a:noFill/>
                </a:ln>
                <a:solidFill>
                  <a:srgbClr val="211E1F"/>
                </a:solidFill>
                <a:effectLst/>
                <a:uLnTx/>
                <a:uFillTx/>
                <a:latin typeface="DIN-Regular"/>
                <a:cs typeface="DIN-Regular"/>
              </a:rPr>
              <a:t>Education.</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292100" marR="0" lvl="0" indent="-228600" defTabSz="914400" eaLnBrk="1" fontAlgn="auto" latinLnBrk="0" hangingPunct="1">
              <a:lnSpc>
                <a:spcPct val="100000"/>
              </a:lnSpc>
              <a:spcBef>
                <a:spcPts val="0"/>
              </a:spcBef>
              <a:spcAft>
                <a:spcPts val="0"/>
              </a:spcAft>
              <a:buClrTx/>
              <a:buSzTx/>
              <a:buFontTx/>
              <a:buChar char="•"/>
              <a:tabLst>
                <a:tab pos="292100" algn="l"/>
              </a:tabLst>
              <a:defRPr/>
            </a:pPr>
            <a:r>
              <a:rPr kumimoji="0" sz="1200" b="0" i="0" u="none" strike="noStrike" kern="0" cap="none" spc="0" normalizeH="0" baseline="0" noProof="0" dirty="0">
                <a:ln>
                  <a:noFill/>
                </a:ln>
                <a:solidFill>
                  <a:srgbClr val="211E1F"/>
                </a:solidFill>
                <a:effectLst/>
                <a:uLnTx/>
                <a:uFillTx/>
                <a:latin typeface="DIN-Regular"/>
                <a:cs typeface="DIN-Regular"/>
              </a:rPr>
              <a:t>Nearly</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30</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million</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adults</a:t>
            </a:r>
            <a:r>
              <a:rPr kumimoji="0" sz="1200" b="0" i="0" u="none" strike="noStrike" kern="0" cap="none" spc="0" normalizeH="0" baseline="27777" noProof="0" dirty="0">
                <a:ln>
                  <a:noFill/>
                </a:ln>
                <a:solidFill>
                  <a:srgbClr val="211E1F"/>
                </a:solidFill>
                <a:effectLst/>
                <a:uLnTx/>
                <a:uFillTx/>
                <a:latin typeface="DIN-Regular"/>
                <a:cs typeface="DIN-Regular"/>
              </a:rPr>
              <a:t>2</a:t>
            </a:r>
            <a:r>
              <a:rPr kumimoji="0" sz="1200" b="0" i="0" u="none" strike="noStrike" kern="0" cap="none" spc="135" normalizeH="0" baseline="27777"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in</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United</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States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do</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not</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have</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diploma.</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292100" marR="0" lvl="0" indent="-228600" defTabSz="914400" eaLnBrk="1" fontAlgn="auto" latinLnBrk="0" hangingPunct="1">
              <a:lnSpc>
                <a:spcPct val="100000"/>
              </a:lnSpc>
              <a:spcBef>
                <a:spcPts val="0"/>
              </a:spcBef>
              <a:spcAft>
                <a:spcPts val="0"/>
              </a:spcAft>
              <a:buClrTx/>
              <a:buSzTx/>
              <a:buFontTx/>
              <a:buChar char="•"/>
              <a:tabLst>
                <a:tab pos="292100" algn="l"/>
                <a:tab pos="2694305" algn="l"/>
              </a:tabLst>
              <a:defRPr/>
            </a:pPr>
            <a:r>
              <a:rPr kumimoji="0" sz="1200" b="0" i="0" u="none" strike="noStrike" kern="0" cap="none" spc="0" normalizeH="0" baseline="0" noProof="0" dirty="0">
                <a:ln>
                  <a:noFill/>
                </a:ln>
                <a:solidFill>
                  <a:srgbClr val="211E1F"/>
                </a:solidFill>
                <a:effectLst/>
                <a:uLnTx/>
                <a:uFillTx/>
                <a:latin typeface="DIN-Regular"/>
                <a:cs typeface="DIN-Regular"/>
              </a:rPr>
              <a:t>In</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our</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state,</a:t>
            </a:r>
            <a:r>
              <a:rPr kumimoji="0" sz="1200" b="0" i="0" u="none" strike="noStrike" kern="0" cap="none" spc="-10" normalizeH="0" baseline="0" noProof="0" dirty="0">
                <a:ln>
                  <a:noFill/>
                </a:ln>
                <a:solidFill>
                  <a:srgbClr val="211E1F"/>
                </a:solidFill>
                <a:effectLst/>
                <a:uLnTx/>
                <a:uFillTx/>
                <a:latin typeface="DIN-Regular"/>
                <a:cs typeface="DIN-Regular"/>
              </a:rPr>
              <a:t> approximately</a:t>
            </a:r>
            <a:r>
              <a:rPr kumimoji="0" lang="en-US" sz="1200" b="0" i="0" u="none" strike="noStrike" kern="0" cap="none" spc="-10" normalizeH="0" baseline="0" noProof="0" dirty="0">
                <a:ln>
                  <a:noFill/>
                </a:ln>
                <a:solidFill>
                  <a:srgbClr val="211E1F"/>
                </a:solidFill>
                <a:effectLst/>
                <a:uLnTx/>
                <a:uFillTx/>
                <a:latin typeface="DIN-Regular"/>
                <a:cs typeface="DIN-Regular"/>
              </a:rPr>
              <a:t> </a:t>
            </a:r>
            <a:r>
              <a:rPr kumimoji="0" lang="en-US" sz="1200" b="0" i="0" u="none" strike="noStrike" kern="0" cap="none" spc="-10" normalizeH="0" baseline="0" noProof="0" dirty="0">
                <a:ln>
                  <a:noFill/>
                </a:ln>
                <a:solidFill>
                  <a:prstClr val="black"/>
                </a:solidFill>
                <a:effectLst/>
                <a:highlight>
                  <a:srgbClr val="FFFF00"/>
                </a:highlight>
                <a:uLnTx/>
                <a:uFillTx/>
                <a:latin typeface="DIN-Regular"/>
                <a:cs typeface="DIN-Regular"/>
              </a:rPr>
              <a:t>*ADD YOUR STATISTIC* </a:t>
            </a:r>
            <a:r>
              <a:rPr kumimoji="0" sz="1200" b="0" i="0" u="none" strike="noStrike" kern="0" cap="none" spc="0" normalizeH="0" baseline="0" noProof="0" dirty="0">
                <a:ln>
                  <a:noFill/>
                </a:ln>
                <a:solidFill>
                  <a:srgbClr val="211E1F"/>
                </a:solidFill>
                <a:effectLst/>
                <a:uLnTx/>
                <a:uFillTx/>
                <a:latin typeface="DIN-Regular"/>
                <a:cs typeface="DIN-Regular"/>
              </a:rPr>
              <a:t>residents</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did</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not</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graduate</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0" normalizeH="0" baseline="0" noProof="0" dirty="0">
                <a:ln>
                  <a:noFill/>
                </a:ln>
                <a:solidFill>
                  <a:srgbClr val="211E1F"/>
                </a:solidFill>
                <a:effectLst/>
                <a:uLnTx/>
                <a:uFillTx/>
                <a:latin typeface="DIN-Regular"/>
                <a:cs typeface="DIN-Regular"/>
              </a:rPr>
              <a:t> school.</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292100" marR="0" lvl="0" indent="-228600" defTabSz="914400" eaLnBrk="1" fontAlgn="auto" latinLnBrk="0" hangingPunct="1">
              <a:lnSpc>
                <a:spcPct val="100000"/>
              </a:lnSpc>
              <a:spcBef>
                <a:spcPts val="0"/>
              </a:spcBef>
              <a:spcAft>
                <a:spcPts val="0"/>
              </a:spcAft>
              <a:buClrTx/>
              <a:buSzTx/>
              <a:buFontTx/>
              <a:buChar char="•"/>
              <a:tabLst>
                <a:tab pos="292100" algn="l"/>
                <a:tab pos="1301750" algn="l"/>
              </a:tabLst>
              <a:defRPr/>
            </a:pPr>
            <a:r>
              <a:rPr kumimoji="0" sz="1200" b="0" i="0" u="none" strike="noStrike" kern="0" cap="none" spc="-10" normalizeH="0" baseline="0" noProof="0" dirty="0">
                <a:ln>
                  <a:noFill/>
                </a:ln>
                <a:solidFill>
                  <a:srgbClr val="211E1F"/>
                </a:solidFill>
                <a:effectLst/>
                <a:uLnTx/>
                <a:uFillTx/>
                <a:latin typeface="DIN-Regular"/>
                <a:cs typeface="DIN-Regular"/>
              </a:rPr>
              <a:t>Locally,</a:t>
            </a:r>
            <a:r>
              <a:rPr kumimoji="0" lang="en-US" sz="1200" b="0" i="0" u="none" strike="noStrike" kern="0" cap="none" spc="-10" normalizeH="0" baseline="0" noProof="0" dirty="0">
                <a:ln>
                  <a:noFill/>
                </a:ln>
                <a:solidFill>
                  <a:srgbClr val="211E1F"/>
                </a:solidFill>
                <a:effectLst/>
                <a:uLnTx/>
                <a:uFillTx/>
                <a:latin typeface="DIN-Regular"/>
                <a:cs typeface="DIN-Regular"/>
              </a:rPr>
              <a:t> </a:t>
            </a:r>
            <a:r>
              <a:rPr kumimoji="0" lang="en-US" sz="1200" b="0" i="0" u="none" strike="noStrike" kern="0" cap="none" spc="-10" normalizeH="0" baseline="0" noProof="0" dirty="0">
                <a:ln>
                  <a:noFill/>
                </a:ln>
                <a:solidFill>
                  <a:prstClr val="black"/>
                </a:solidFill>
                <a:effectLst/>
                <a:highlight>
                  <a:srgbClr val="FFFF00"/>
                </a:highlight>
                <a:uLnTx/>
                <a:uFillTx/>
                <a:latin typeface="DIN-Regular"/>
                <a:cs typeface="DIN-Regular"/>
              </a:rPr>
              <a:t>*ADD YOUR STATISTIC* </a:t>
            </a:r>
            <a:r>
              <a:rPr kumimoji="0" sz="1200" b="0" i="0" u="none" strike="noStrike" kern="0" cap="none" spc="0" normalizeH="0" baseline="0" noProof="0" dirty="0">
                <a:ln>
                  <a:noFill/>
                </a:ln>
                <a:solidFill>
                  <a:srgbClr val="211E1F"/>
                </a:solidFill>
                <a:effectLst/>
                <a:uLnTx/>
                <a:uFillTx/>
                <a:latin typeface="DIN-Regular"/>
                <a:cs typeface="DIN-Regular"/>
              </a:rPr>
              <a:t>individuals</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age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18-65</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did</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not</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complete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school.</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0" marR="0" lvl="0" indent="0" defTabSz="914400" eaLnBrk="1" fontAlgn="auto" latinLnBrk="0" hangingPunct="1">
              <a:lnSpc>
                <a:spcPct val="100000"/>
              </a:lnSpc>
              <a:spcBef>
                <a:spcPts val="25"/>
              </a:spcBef>
              <a:spcAft>
                <a:spcPts val="0"/>
              </a:spcAft>
              <a:buClr>
                <a:srgbClr val="211E1F"/>
              </a:buClr>
              <a:buSzTx/>
              <a:buFont typeface="DIN-Regular"/>
              <a:buChar char="•"/>
              <a:tabLst/>
              <a:defRPr/>
            </a:pPr>
            <a:endParaRPr kumimoji="0" sz="1550" b="0" i="0" u="none" strike="noStrike" kern="0" cap="none" spc="0" normalizeH="0" baseline="0" noProof="0" dirty="0">
              <a:ln>
                <a:noFill/>
              </a:ln>
              <a:solidFill>
                <a:sysClr val="windowText" lastClr="000000"/>
              </a:solidFill>
              <a:effectLst/>
              <a:uLnTx/>
              <a:uFillTx/>
              <a:latin typeface="DIN-Regular"/>
              <a:cs typeface="DIN-Regular"/>
            </a:endParaRPr>
          </a:p>
          <a:p>
            <a:pPr marL="63500" marR="0" lvl="0" indent="0" defTabSz="914400" eaLnBrk="1" fontAlgn="auto" latinLnBrk="0" hangingPunct="1">
              <a:lnSpc>
                <a:spcPct val="100000"/>
              </a:lnSpc>
              <a:spcBef>
                <a:spcPts val="0"/>
              </a:spcBef>
              <a:spcAft>
                <a:spcPts val="0"/>
              </a:spcAft>
              <a:buClrTx/>
              <a:buSzTx/>
              <a:buFontTx/>
              <a:buNone/>
              <a:tabLst/>
              <a:defRPr/>
            </a:pPr>
            <a:r>
              <a:rPr kumimoji="0" sz="1600" b="1" i="0" u="none" strike="noStrike" kern="0" cap="none" spc="-10" normalizeH="0" baseline="0" noProof="0" dirty="0">
                <a:ln>
                  <a:noFill/>
                </a:ln>
                <a:solidFill>
                  <a:srgbClr val="961A1D"/>
                </a:solidFill>
                <a:effectLst/>
                <a:uLnTx/>
                <a:uFillTx/>
                <a:latin typeface="DIN-Bold"/>
                <a:cs typeface="DIN-Bold"/>
              </a:rPr>
              <a:t>Daily</a:t>
            </a:r>
            <a:r>
              <a:rPr kumimoji="0" sz="1600" b="1" i="0" u="none" strike="noStrike" kern="0" cap="none" spc="-40"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Personal</a:t>
            </a:r>
            <a:r>
              <a:rPr kumimoji="0" sz="1600" b="1" i="0" u="none" strike="noStrike" kern="0" cap="none" spc="-40"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and</a:t>
            </a:r>
            <a:r>
              <a:rPr kumimoji="0" sz="1600" b="1" i="0" u="none" strike="noStrike" kern="0" cap="none" spc="-40" normalizeH="0" baseline="0" noProof="0" dirty="0">
                <a:ln>
                  <a:noFill/>
                </a:ln>
                <a:solidFill>
                  <a:srgbClr val="961A1D"/>
                </a:solidFill>
                <a:effectLst/>
                <a:uLnTx/>
                <a:uFillTx/>
                <a:latin typeface="DIN-Bold"/>
                <a:cs typeface="DIN-Bold"/>
              </a:rPr>
              <a:t> </a:t>
            </a:r>
            <a:r>
              <a:rPr kumimoji="0" sz="1600" b="1" i="0" u="none" strike="noStrike" kern="0" cap="none" spc="-20" normalizeH="0" baseline="0" noProof="0" dirty="0">
                <a:ln>
                  <a:noFill/>
                </a:ln>
                <a:solidFill>
                  <a:srgbClr val="961A1D"/>
                </a:solidFill>
                <a:effectLst/>
                <a:uLnTx/>
                <a:uFillTx/>
                <a:latin typeface="DIN-Bold"/>
                <a:cs typeface="DIN-Bold"/>
              </a:rPr>
              <a:t>Family</a:t>
            </a:r>
            <a:r>
              <a:rPr kumimoji="0" sz="1600" b="1" i="0" u="none" strike="noStrike" kern="0" cap="none" spc="-35"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Impact</a:t>
            </a:r>
            <a:endParaRPr kumimoji="0" sz="1600" b="0" i="0" u="none" strike="noStrike" kern="0" cap="none" spc="0" normalizeH="0" baseline="0" noProof="0" dirty="0">
              <a:ln>
                <a:noFill/>
              </a:ln>
              <a:solidFill>
                <a:sysClr val="windowText" lastClr="000000"/>
              </a:solidFill>
              <a:effectLst/>
              <a:uLnTx/>
              <a:uFillTx/>
              <a:latin typeface="DIN-Bold"/>
              <a:cs typeface="DIN-Bold"/>
            </a:endParaRPr>
          </a:p>
          <a:p>
            <a:pPr marL="63500" marR="172720" lvl="0" indent="0" defTabSz="914400" eaLnBrk="1" fontAlgn="auto" latinLnBrk="0" hangingPunct="1">
              <a:lnSpc>
                <a:spcPct val="100000"/>
              </a:lnSpc>
              <a:spcBef>
                <a:spcPts val="944"/>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Adults</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without</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diploma</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typically</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earn</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$10,000</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less</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per</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year</a:t>
            </a:r>
            <a:r>
              <a:rPr kumimoji="0" sz="1200" b="0" i="0" u="none" strike="noStrike" kern="0" cap="none" spc="0" normalizeH="0" baseline="27777" noProof="0" dirty="0">
                <a:ln>
                  <a:noFill/>
                </a:ln>
                <a:solidFill>
                  <a:srgbClr val="211E1F"/>
                </a:solidFill>
                <a:effectLst/>
                <a:uLnTx/>
                <a:uFillTx/>
                <a:latin typeface="DIN-Regular"/>
                <a:cs typeface="DIN-Regular"/>
              </a:rPr>
              <a:t>3</a:t>
            </a:r>
            <a:r>
              <a:rPr kumimoji="0" sz="1200" b="0" i="0" u="none" strike="noStrike" kern="0" cap="none" spc="127" normalizeH="0" baseline="27777"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and</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are</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locked</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out</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25" normalizeH="0" baseline="0" noProof="0" dirty="0">
                <a:ln>
                  <a:noFill/>
                </a:ln>
                <a:solidFill>
                  <a:srgbClr val="211E1F"/>
                </a:solidFill>
                <a:effectLst/>
                <a:uLnTx/>
                <a:uFillTx/>
                <a:latin typeface="DIN-Regular"/>
                <a:cs typeface="DIN-Regular"/>
              </a:rPr>
              <a:t>the </a:t>
            </a:r>
            <a:r>
              <a:rPr kumimoji="0" sz="1200" b="0" i="0" u="none" strike="noStrike" kern="0" cap="none" spc="0" normalizeH="0" baseline="0" noProof="0" dirty="0">
                <a:ln>
                  <a:noFill/>
                </a:ln>
                <a:solidFill>
                  <a:srgbClr val="211E1F"/>
                </a:solidFill>
                <a:effectLst/>
                <a:uLnTx/>
                <a:uFillTx/>
                <a:latin typeface="DIN-Regular"/>
                <a:cs typeface="DIN-Regular"/>
              </a:rPr>
              <a:t>opportunity</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contribute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national,</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state,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and</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local</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economies</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and</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improve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quality</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of</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life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25" normalizeH="0" baseline="0" noProof="0" dirty="0">
                <a:ln>
                  <a:noFill/>
                </a:ln>
                <a:solidFill>
                  <a:srgbClr val="211E1F"/>
                </a:solidFill>
                <a:effectLst/>
                <a:uLnTx/>
                <a:uFillTx/>
                <a:latin typeface="DIN-Regular"/>
                <a:cs typeface="DIN-Regular"/>
              </a:rPr>
              <a:t>for </a:t>
            </a:r>
            <a:r>
              <a:rPr kumimoji="0" sz="1200" b="0" i="0" u="none" strike="noStrike" kern="0" cap="none" spc="0" normalizeH="0" baseline="0" noProof="0" dirty="0">
                <a:ln>
                  <a:noFill/>
                </a:ln>
                <a:solidFill>
                  <a:srgbClr val="211E1F"/>
                </a:solidFill>
                <a:effectLst/>
                <a:uLnTx/>
                <a:uFillTx/>
                <a:latin typeface="DIN-Regular"/>
                <a:cs typeface="DIN-Regular"/>
              </a:rPr>
              <a:t>themselves</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and</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their</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families.</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150" b="0" i="0" u="none" strike="noStrike" kern="0" cap="none" spc="0" normalizeH="0" baseline="0" noProof="0" dirty="0">
              <a:ln>
                <a:noFill/>
              </a:ln>
              <a:solidFill>
                <a:sysClr val="windowText" lastClr="000000"/>
              </a:solidFill>
              <a:effectLst/>
              <a:uLnTx/>
              <a:uFillTx/>
              <a:latin typeface="DIN-Regular"/>
              <a:cs typeface="DIN-Regular"/>
            </a:endParaRPr>
          </a:p>
          <a:p>
            <a:pPr marL="63500" marR="22352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961A1D"/>
                </a:solidFill>
                <a:effectLst/>
                <a:uLnTx/>
                <a:uFillTx/>
                <a:latin typeface="DIN-Regular"/>
                <a:cs typeface="DIN-Regular"/>
              </a:rPr>
              <a:t>Earning</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their</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high</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school</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diploma</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creates</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more</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opportunities</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for</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a</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bright</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future</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and</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adds</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to</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the</a:t>
            </a:r>
            <a:r>
              <a:rPr kumimoji="0" sz="1200" b="0" i="0" u="none" strike="noStrike" kern="0" cap="none" spc="-10" normalizeH="0" baseline="0" noProof="0" dirty="0">
                <a:ln>
                  <a:noFill/>
                </a:ln>
                <a:solidFill>
                  <a:srgbClr val="961A1D"/>
                </a:solidFill>
                <a:effectLst/>
                <a:uLnTx/>
                <a:uFillTx/>
                <a:latin typeface="DIN-Regular"/>
                <a:cs typeface="DIN-Regular"/>
              </a:rPr>
              <a:t> economic </a:t>
            </a:r>
            <a:r>
              <a:rPr kumimoji="0" sz="1200" b="0" i="0" u="none" strike="noStrike" kern="0" cap="none" spc="0" normalizeH="0" baseline="0" noProof="0" dirty="0">
                <a:ln>
                  <a:noFill/>
                </a:ln>
                <a:solidFill>
                  <a:srgbClr val="961A1D"/>
                </a:solidFill>
                <a:effectLst/>
                <a:uLnTx/>
                <a:uFillTx/>
                <a:latin typeface="DIN-Regular"/>
                <a:cs typeface="DIN-Regular"/>
              </a:rPr>
              <a:t>growth</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of</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the</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10" normalizeH="0" baseline="0" noProof="0" dirty="0">
                <a:ln>
                  <a:noFill/>
                </a:ln>
                <a:solidFill>
                  <a:srgbClr val="961A1D"/>
                </a:solidFill>
                <a:effectLst/>
                <a:uLnTx/>
                <a:uFillTx/>
                <a:latin typeface="DIN-Regular"/>
                <a:cs typeface="DIN-Regular"/>
              </a:rPr>
              <a:t>community. </a:t>
            </a:r>
            <a:r>
              <a:rPr kumimoji="0" sz="1200" b="0" i="0" u="none" strike="noStrike" kern="0" cap="none" spc="0" normalizeH="0" baseline="0" noProof="0" dirty="0">
                <a:ln>
                  <a:noFill/>
                </a:ln>
                <a:solidFill>
                  <a:srgbClr val="961A1D"/>
                </a:solidFill>
                <a:effectLst/>
                <a:uLnTx/>
                <a:uFillTx/>
                <a:latin typeface="DIN-Regular"/>
                <a:cs typeface="DIN-Regular"/>
              </a:rPr>
              <a:t>For</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every</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adult</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who</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finishes</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high</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school,</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the</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economy</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gains</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$6,250</a:t>
            </a:r>
            <a:r>
              <a:rPr kumimoji="0" sz="1200" b="0" i="0" u="none" strike="noStrike" kern="0" cap="none" spc="0" normalizeH="0" baseline="27777" noProof="0" dirty="0">
                <a:ln>
                  <a:noFill/>
                </a:ln>
                <a:solidFill>
                  <a:srgbClr val="961A1D"/>
                </a:solidFill>
                <a:effectLst/>
                <a:uLnTx/>
                <a:uFillTx/>
                <a:latin typeface="DIN-Regular"/>
                <a:cs typeface="DIN-Regular"/>
              </a:rPr>
              <a:t>4</a:t>
            </a:r>
            <a:r>
              <a:rPr kumimoji="0" sz="1200" b="0" i="0" u="none" strike="noStrike" kern="0" cap="none" spc="127" normalizeH="0" baseline="27777"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back</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in</a:t>
            </a:r>
            <a:r>
              <a:rPr kumimoji="0" sz="1200" b="0" i="0" u="none" strike="noStrike" kern="0" cap="none" spc="-15" normalizeH="0" baseline="0" noProof="0" dirty="0">
                <a:ln>
                  <a:noFill/>
                </a:ln>
                <a:solidFill>
                  <a:srgbClr val="961A1D"/>
                </a:solidFill>
                <a:effectLst/>
                <a:uLnTx/>
                <a:uFillTx/>
                <a:latin typeface="DIN-Regular"/>
                <a:cs typeface="DIN-Regular"/>
              </a:rPr>
              <a:t> </a:t>
            </a:r>
            <a:r>
              <a:rPr kumimoji="0" sz="1200" b="0" i="0" u="none" strike="noStrike" kern="0" cap="none" spc="-25" normalizeH="0" baseline="0" noProof="0" dirty="0">
                <a:ln>
                  <a:noFill/>
                </a:ln>
                <a:solidFill>
                  <a:srgbClr val="961A1D"/>
                </a:solidFill>
                <a:effectLst/>
                <a:uLnTx/>
                <a:uFillTx/>
                <a:latin typeface="DIN-Regular"/>
                <a:cs typeface="DIN-Regular"/>
              </a:rPr>
              <a:t>tax </a:t>
            </a:r>
            <a:r>
              <a:rPr kumimoji="0" sz="1200" b="0" i="0" u="none" strike="noStrike" kern="0" cap="none" spc="-10" normalizeH="0" baseline="0" noProof="0" dirty="0">
                <a:ln>
                  <a:noFill/>
                </a:ln>
                <a:solidFill>
                  <a:srgbClr val="961A1D"/>
                </a:solidFill>
                <a:effectLst/>
                <a:uLnTx/>
                <a:uFillTx/>
                <a:latin typeface="DIN-Regular"/>
                <a:cs typeface="DIN-Regular"/>
              </a:rPr>
              <a:t>revenue </a:t>
            </a:r>
            <a:r>
              <a:rPr kumimoji="0" sz="1200" b="0" i="0" u="none" strike="noStrike" kern="0" cap="none" spc="0" normalizeH="0" baseline="0" noProof="0" dirty="0">
                <a:ln>
                  <a:noFill/>
                </a:ln>
                <a:solidFill>
                  <a:srgbClr val="961A1D"/>
                </a:solidFill>
                <a:effectLst/>
                <a:uLnTx/>
                <a:uFillTx/>
                <a:latin typeface="DIN-Regular"/>
                <a:cs typeface="DIN-Regular"/>
              </a:rPr>
              <a:t>and</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reduced</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expenses</a:t>
            </a:r>
            <a:r>
              <a:rPr kumimoji="0" sz="1200" b="0" i="0" u="none" strike="noStrike" kern="0" cap="none" spc="-5" normalizeH="0" baseline="0" noProof="0" dirty="0">
                <a:ln>
                  <a:noFill/>
                </a:ln>
                <a:solidFill>
                  <a:srgbClr val="961A1D"/>
                </a:solidFill>
                <a:effectLst/>
                <a:uLnTx/>
                <a:uFillTx/>
                <a:latin typeface="DIN-Regular"/>
                <a:cs typeface="DIN-Regular"/>
              </a:rPr>
              <a:t> </a:t>
            </a:r>
            <a:r>
              <a:rPr kumimoji="0" sz="1200" b="0" i="0" u="none" strike="noStrike" kern="0" cap="none" spc="-10" normalizeH="0" baseline="0" noProof="0" dirty="0">
                <a:ln>
                  <a:noFill/>
                </a:ln>
                <a:solidFill>
                  <a:srgbClr val="961A1D"/>
                </a:solidFill>
                <a:effectLst/>
                <a:uLnTx/>
                <a:uFillTx/>
                <a:latin typeface="DIN-Regular"/>
                <a:cs typeface="DIN-Regular"/>
              </a:rPr>
              <a:t>according </a:t>
            </a:r>
            <a:r>
              <a:rPr kumimoji="0" sz="1200" b="0" i="0" u="none" strike="noStrike" kern="0" cap="none" spc="0" normalizeH="0" baseline="0" noProof="0" dirty="0">
                <a:ln>
                  <a:noFill/>
                </a:ln>
                <a:solidFill>
                  <a:srgbClr val="961A1D"/>
                </a:solidFill>
                <a:effectLst/>
                <a:uLnTx/>
                <a:uFillTx/>
                <a:latin typeface="DIN-Regular"/>
                <a:cs typeface="DIN-Regular"/>
              </a:rPr>
              <a:t>to</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the</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Coalition</a:t>
            </a:r>
            <a:r>
              <a:rPr kumimoji="0" sz="1200" b="0" i="0" u="none" strike="noStrike" kern="0" cap="none" spc="-5"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on</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Adult</a:t>
            </a:r>
            <a:r>
              <a:rPr kumimoji="0" sz="1200" b="0" i="0" u="none" strike="noStrike" kern="0" cap="none" spc="-10" normalizeH="0" baseline="0" noProof="0" dirty="0">
                <a:ln>
                  <a:noFill/>
                </a:ln>
                <a:solidFill>
                  <a:srgbClr val="961A1D"/>
                </a:solidFill>
                <a:effectLst/>
                <a:uLnTx/>
                <a:uFillTx/>
                <a:latin typeface="DIN-Regular"/>
                <a:cs typeface="DIN-Regular"/>
              </a:rPr>
              <a:t> </a:t>
            </a:r>
            <a:r>
              <a:rPr kumimoji="0" sz="1200" b="0" i="0" u="none" strike="noStrike" kern="0" cap="none" spc="0" normalizeH="0" baseline="0" noProof="0" dirty="0">
                <a:ln>
                  <a:noFill/>
                </a:ln>
                <a:solidFill>
                  <a:srgbClr val="961A1D"/>
                </a:solidFill>
                <a:effectLst/>
                <a:uLnTx/>
                <a:uFillTx/>
                <a:latin typeface="DIN-Regular"/>
                <a:cs typeface="DIN-Regular"/>
              </a:rPr>
              <a:t>Basic</a:t>
            </a:r>
            <a:r>
              <a:rPr kumimoji="0" sz="1200" b="0" i="0" u="none" strike="noStrike" kern="0" cap="none" spc="-5" normalizeH="0" baseline="0" noProof="0" dirty="0">
                <a:ln>
                  <a:noFill/>
                </a:ln>
                <a:solidFill>
                  <a:srgbClr val="961A1D"/>
                </a:solidFill>
                <a:effectLst/>
                <a:uLnTx/>
                <a:uFillTx/>
                <a:latin typeface="DIN-Regular"/>
                <a:cs typeface="DIN-Regular"/>
              </a:rPr>
              <a:t> </a:t>
            </a:r>
            <a:r>
              <a:rPr kumimoji="0" sz="1200" b="0" i="0" u="none" strike="noStrike" kern="0" cap="none" spc="-10" normalizeH="0" baseline="0" noProof="0" dirty="0">
                <a:ln>
                  <a:noFill/>
                </a:ln>
                <a:solidFill>
                  <a:srgbClr val="961A1D"/>
                </a:solidFill>
                <a:effectLst/>
                <a:uLnTx/>
                <a:uFillTx/>
                <a:latin typeface="DIN-Regular"/>
                <a:cs typeface="DIN-Regular"/>
              </a:rPr>
              <a:t>Education.</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150" b="0" i="0" u="none" strike="noStrike" kern="0" cap="none" spc="0" normalizeH="0" baseline="0" noProof="0" dirty="0">
              <a:ln>
                <a:noFill/>
              </a:ln>
              <a:solidFill>
                <a:sysClr val="windowText" lastClr="000000"/>
              </a:solidFill>
              <a:effectLst/>
              <a:uLnTx/>
              <a:uFillTx/>
              <a:latin typeface="DIN-Regular"/>
              <a:cs typeface="DIN-Regular"/>
            </a:endParaRPr>
          </a:p>
          <a:p>
            <a:pPr marL="63500" marR="0" lvl="0" indent="0"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211E1F"/>
                </a:solidFill>
                <a:effectLst/>
                <a:uLnTx/>
                <a:uFillTx/>
                <a:latin typeface="DIN-Regular"/>
                <a:cs typeface="DIN-Regular"/>
              </a:rPr>
              <a:t>High</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school </a:t>
            </a:r>
            <a:r>
              <a:rPr kumimoji="0" sz="1200" b="0" i="0" u="none" strike="noStrike" kern="0" cap="none" spc="-10" normalizeH="0" baseline="0" noProof="0" dirty="0">
                <a:ln>
                  <a:noFill/>
                </a:ln>
                <a:solidFill>
                  <a:srgbClr val="211E1F"/>
                </a:solidFill>
                <a:effectLst/>
                <a:uLnTx/>
                <a:uFillTx/>
                <a:latin typeface="DIN-Regular"/>
                <a:cs typeface="DIN-Regular"/>
              </a:rPr>
              <a:t>graduates:</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292100" marR="0" lvl="0" indent="-228600" defTabSz="914400" eaLnBrk="1" fontAlgn="auto" latinLnBrk="0" hangingPunct="1">
              <a:lnSpc>
                <a:spcPct val="100000"/>
              </a:lnSpc>
              <a:spcBef>
                <a:spcPts val="0"/>
              </a:spcBef>
              <a:spcAft>
                <a:spcPts val="0"/>
              </a:spcAft>
              <a:buClrTx/>
              <a:buSzTx/>
              <a:buFontTx/>
              <a:buChar char="•"/>
              <a:tabLst>
                <a:tab pos="292100" algn="l"/>
              </a:tabLst>
              <a:defRPr/>
            </a:pPr>
            <a:r>
              <a:rPr kumimoji="0" sz="1200" b="0" i="0" u="none" strike="noStrike" kern="0" cap="none" spc="0" normalizeH="0" baseline="0" noProof="0" dirty="0">
                <a:ln>
                  <a:noFill/>
                </a:ln>
                <a:solidFill>
                  <a:srgbClr val="211E1F"/>
                </a:solidFill>
                <a:effectLst/>
                <a:uLnTx/>
                <a:uFillTx/>
                <a:latin typeface="DIN-Regular"/>
                <a:cs typeface="DIN-Regular"/>
              </a:rPr>
              <a:t>Earn</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$421,200</a:t>
            </a:r>
            <a:r>
              <a:rPr kumimoji="0" sz="1200" b="0" i="0" u="none" strike="noStrike" kern="0" cap="none" spc="0" normalizeH="0" baseline="27777" noProof="0" dirty="0">
                <a:ln>
                  <a:noFill/>
                </a:ln>
                <a:solidFill>
                  <a:srgbClr val="211E1F"/>
                </a:solidFill>
                <a:effectLst/>
                <a:uLnTx/>
                <a:uFillTx/>
                <a:latin typeface="DIN-Regular"/>
                <a:cs typeface="DIN-Regular"/>
              </a:rPr>
              <a:t>3</a:t>
            </a:r>
            <a:r>
              <a:rPr kumimoji="0" sz="1200" b="0" i="0" u="none" strike="noStrike" kern="0" cap="none" spc="127" normalizeH="0" baseline="27777"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more</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in</a:t>
            </a:r>
            <a:r>
              <a:rPr kumimoji="0" sz="1200" b="0" i="0" u="none" strike="noStrike" kern="0" cap="none" spc="-1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their</a:t>
            </a:r>
            <a:r>
              <a:rPr kumimoji="0" sz="1200" b="0" i="0" u="none" strike="noStrike" kern="0" cap="none" spc="-10" normalizeH="0" baseline="0" noProof="0" dirty="0">
                <a:ln>
                  <a:noFill/>
                </a:ln>
                <a:solidFill>
                  <a:srgbClr val="211E1F"/>
                </a:solidFill>
                <a:effectLst/>
                <a:uLnTx/>
                <a:uFillTx/>
                <a:latin typeface="DIN-Regular"/>
                <a:cs typeface="DIN-Regular"/>
              </a:rPr>
              <a:t> lifetimes.</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292100" marR="0" lvl="0" indent="-228600" defTabSz="914400" eaLnBrk="1" fontAlgn="auto" latinLnBrk="0" hangingPunct="1">
              <a:lnSpc>
                <a:spcPct val="100000"/>
              </a:lnSpc>
              <a:spcBef>
                <a:spcPts val="0"/>
              </a:spcBef>
              <a:spcAft>
                <a:spcPts val="0"/>
              </a:spcAft>
              <a:buClrTx/>
              <a:buSzTx/>
              <a:buFontTx/>
              <a:buChar char="•"/>
              <a:tabLst>
                <a:tab pos="292100" algn="l"/>
              </a:tabLst>
              <a:defRPr/>
            </a:pPr>
            <a:r>
              <a:rPr kumimoji="0" sz="1200" b="0" i="0" u="none" strike="noStrike" kern="0" cap="none" spc="0" normalizeH="0" baseline="0" noProof="0" dirty="0">
                <a:ln>
                  <a:noFill/>
                </a:ln>
                <a:solidFill>
                  <a:srgbClr val="211E1F"/>
                </a:solidFill>
                <a:effectLst/>
                <a:uLnTx/>
                <a:uFillTx/>
                <a:latin typeface="DIN-Regular"/>
                <a:cs typeface="DIN-Regular"/>
              </a:rPr>
              <a:t>Experience</a:t>
            </a:r>
            <a:r>
              <a:rPr kumimoji="0" sz="1200" b="0" i="0" u="none" strike="noStrike" kern="0" cap="none" spc="-3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lower</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unemployment</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rates</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than</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national</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average</a:t>
            </a:r>
            <a:r>
              <a:rPr kumimoji="0" sz="1200" b="0" i="0" u="none" strike="noStrike" kern="0" cap="none" spc="-15" normalizeH="0" baseline="27777" noProof="0" dirty="0">
                <a:ln>
                  <a:noFill/>
                </a:ln>
                <a:solidFill>
                  <a:srgbClr val="211E1F"/>
                </a:solidFill>
                <a:effectLst/>
                <a:uLnTx/>
                <a:uFillTx/>
                <a:latin typeface="DIN-Regular"/>
                <a:cs typeface="DIN-Regular"/>
              </a:rPr>
              <a:t>3</a:t>
            </a:r>
            <a:r>
              <a:rPr kumimoji="0" sz="1200" b="0" i="0" u="none" strike="noStrike" kern="0" cap="none" spc="-10" normalizeH="0" baseline="0" noProof="0" dirty="0">
                <a:ln>
                  <a:noFill/>
                </a:ln>
                <a:solidFill>
                  <a:srgbClr val="211E1F"/>
                </a:solidFill>
                <a:effectLst/>
                <a:uLnTx/>
                <a:uFillTx/>
                <a:latin typeface="DIN-Regular"/>
                <a:cs typeface="DIN-Regular"/>
              </a:rPr>
              <a:t>.</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292100" marR="0" lvl="0" indent="-228600" defTabSz="914400" eaLnBrk="1" fontAlgn="auto" latinLnBrk="0" hangingPunct="1">
              <a:lnSpc>
                <a:spcPct val="100000"/>
              </a:lnSpc>
              <a:spcBef>
                <a:spcPts val="0"/>
              </a:spcBef>
              <a:spcAft>
                <a:spcPts val="0"/>
              </a:spcAft>
              <a:buClrTx/>
              <a:buSzTx/>
              <a:buFontTx/>
              <a:buChar char="•"/>
              <a:tabLst>
                <a:tab pos="292100" algn="l"/>
              </a:tabLst>
              <a:defRPr/>
            </a:pPr>
            <a:r>
              <a:rPr kumimoji="0" sz="1200" b="0" i="0" u="none" strike="noStrike" kern="0" cap="none" spc="0" normalizeH="0" baseline="0" noProof="0" dirty="0">
                <a:ln>
                  <a:noFill/>
                </a:ln>
                <a:solidFill>
                  <a:srgbClr val="211E1F"/>
                </a:solidFill>
                <a:effectLst/>
                <a:uLnTx/>
                <a:uFillTx/>
                <a:latin typeface="DIN-Regular"/>
                <a:cs typeface="DIN-Regular"/>
              </a:rPr>
              <a:t>Are</a:t>
            </a:r>
            <a:r>
              <a:rPr kumimoji="0" sz="1200" b="0" i="0" u="none" strike="noStrike" kern="0" cap="none" spc="-3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less</a:t>
            </a:r>
            <a:r>
              <a:rPr kumimoji="0" sz="1200" b="0" i="0" u="none" strike="noStrike" kern="0" cap="none" spc="-3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likely</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3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live</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in</a:t>
            </a:r>
            <a:r>
              <a:rPr kumimoji="0" sz="1200" b="0" i="0" u="none" strike="noStrike" kern="0" cap="none" spc="-3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poverty</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and</a:t>
            </a:r>
            <a:r>
              <a:rPr kumimoji="0" sz="1200" b="0" i="0" u="none" strike="noStrike" kern="0" cap="none" spc="-3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are</a:t>
            </a:r>
            <a:r>
              <a:rPr kumimoji="0" sz="1200" b="0" i="0" u="none" strike="noStrike" kern="0" cap="none" spc="-2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healthier</a:t>
            </a:r>
            <a:r>
              <a:rPr kumimoji="0" sz="1200" b="0" i="0" u="none" strike="noStrike" kern="0" cap="none" spc="-15" normalizeH="0" baseline="27777" noProof="0" dirty="0">
                <a:ln>
                  <a:noFill/>
                </a:ln>
                <a:solidFill>
                  <a:srgbClr val="211E1F"/>
                </a:solidFill>
                <a:effectLst/>
                <a:uLnTx/>
                <a:uFillTx/>
                <a:latin typeface="DIN-Regular"/>
                <a:cs typeface="DIN-Regular"/>
              </a:rPr>
              <a:t>5</a:t>
            </a:r>
            <a:r>
              <a:rPr kumimoji="0" sz="1200" b="0" i="0" u="none" strike="noStrike" kern="0" cap="none" spc="-10" normalizeH="0" baseline="0" noProof="0" dirty="0">
                <a:ln>
                  <a:noFill/>
                </a:ln>
                <a:solidFill>
                  <a:srgbClr val="211E1F"/>
                </a:solidFill>
                <a:effectLst/>
                <a:uLnTx/>
                <a:uFillTx/>
                <a:latin typeface="DIN-Regular"/>
                <a:cs typeface="DIN-Regular"/>
              </a:rPr>
              <a:t>.</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a:p>
            <a:pPr marL="292100" marR="0" lvl="0" indent="-228600" defTabSz="914400" eaLnBrk="1" fontAlgn="auto" latinLnBrk="0" hangingPunct="1">
              <a:lnSpc>
                <a:spcPct val="100000"/>
              </a:lnSpc>
              <a:spcBef>
                <a:spcPts val="0"/>
              </a:spcBef>
              <a:spcAft>
                <a:spcPts val="0"/>
              </a:spcAft>
              <a:buClrTx/>
              <a:buSzTx/>
              <a:buFontTx/>
              <a:buChar char="•"/>
              <a:tabLst>
                <a:tab pos="292100" algn="l"/>
              </a:tabLst>
              <a:defRPr/>
            </a:pPr>
            <a:r>
              <a:rPr kumimoji="0" sz="1200" b="0" i="0" u="none" strike="noStrike" kern="0" cap="none" spc="0" normalizeH="0" baseline="0" noProof="0" dirty="0">
                <a:ln>
                  <a:noFill/>
                </a:ln>
                <a:solidFill>
                  <a:srgbClr val="211E1F"/>
                </a:solidFill>
                <a:effectLst/>
                <a:uLnTx/>
                <a:uFillTx/>
                <a:latin typeface="DIN-Regular"/>
                <a:cs typeface="DIN-Regular"/>
              </a:rPr>
              <a:t>Are</a:t>
            </a:r>
            <a:r>
              <a:rPr kumimoji="0" sz="1200" b="0" i="0" u="none" strike="noStrike" kern="0" cap="none" spc="-3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less</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likely</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engage</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in</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criminal</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behavior</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that</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leads</a:t>
            </a:r>
            <a:r>
              <a:rPr kumimoji="0" sz="1200" b="0" i="0" u="none" strike="noStrike" kern="0" cap="none" spc="-20" normalizeH="0" baseline="0" noProof="0" dirty="0">
                <a:ln>
                  <a:noFill/>
                </a:ln>
                <a:solidFill>
                  <a:srgbClr val="211E1F"/>
                </a:solidFill>
                <a:effectLst/>
                <a:uLnTx/>
                <a:uFillTx/>
                <a:latin typeface="DIN-Regular"/>
                <a:cs typeface="DIN-Regular"/>
              </a:rPr>
              <a:t> </a:t>
            </a:r>
            <a:r>
              <a:rPr kumimoji="0" sz="1200" b="0" i="0" u="none" strike="noStrike" kern="0" cap="none" spc="0" normalizeH="0" baseline="0" noProof="0" dirty="0">
                <a:ln>
                  <a:noFill/>
                </a:ln>
                <a:solidFill>
                  <a:srgbClr val="211E1F"/>
                </a:solidFill>
                <a:effectLst/>
                <a:uLnTx/>
                <a:uFillTx/>
                <a:latin typeface="DIN-Regular"/>
                <a:cs typeface="DIN-Regular"/>
              </a:rPr>
              <a:t>to</a:t>
            </a:r>
            <a:r>
              <a:rPr kumimoji="0" sz="1200" b="0" i="0" u="none" strike="noStrike" kern="0" cap="none" spc="-15" normalizeH="0" baseline="0" noProof="0" dirty="0">
                <a:ln>
                  <a:noFill/>
                </a:ln>
                <a:solidFill>
                  <a:srgbClr val="211E1F"/>
                </a:solidFill>
                <a:effectLst/>
                <a:uLnTx/>
                <a:uFillTx/>
                <a:latin typeface="DIN-Regular"/>
                <a:cs typeface="DIN-Regular"/>
              </a:rPr>
              <a:t> </a:t>
            </a:r>
            <a:r>
              <a:rPr kumimoji="0" sz="1200" b="0" i="0" u="none" strike="noStrike" kern="0" cap="none" spc="-10" normalizeH="0" baseline="0" noProof="0" dirty="0">
                <a:ln>
                  <a:noFill/>
                </a:ln>
                <a:solidFill>
                  <a:srgbClr val="211E1F"/>
                </a:solidFill>
                <a:effectLst/>
                <a:uLnTx/>
                <a:uFillTx/>
                <a:latin typeface="DIN-Regular"/>
                <a:cs typeface="DIN-Regular"/>
              </a:rPr>
              <a:t>incarceration</a:t>
            </a:r>
            <a:r>
              <a:rPr kumimoji="0" sz="1200" b="0" i="0" u="none" strike="noStrike" kern="0" cap="none" spc="-15" normalizeH="0" baseline="27777" noProof="0" dirty="0">
                <a:ln>
                  <a:noFill/>
                </a:ln>
                <a:solidFill>
                  <a:srgbClr val="211E1F"/>
                </a:solidFill>
                <a:effectLst/>
                <a:uLnTx/>
                <a:uFillTx/>
                <a:latin typeface="DIN-Regular"/>
                <a:cs typeface="DIN-Regular"/>
              </a:rPr>
              <a:t>5</a:t>
            </a:r>
            <a:r>
              <a:rPr kumimoji="0" sz="1200" b="0" i="0" u="none" strike="noStrike" kern="0" cap="none" spc="-10" normalizeH="0" baseline="0" noProof="0" dirty="0">
                <a:ln>
                  <a:noFill/>
                </a:ln>
                <a:solidFill>
                  <a:srgbClr val="211E1F"/>
                </a:solidFill>
                <a:effectLst/>
                <a:uLnTx/>
                <a:uFillTx/>
                <a:latin typeface="DIN-Regular"/>
                <a:cs typeface="DIN-Regular"/>
              </a:rPr>
              <a:t>.</a:t>
            </a:r>
            <a:endParaRPr kumimoji="0" sz="1200" b="0" i="0" u="none" strike="noStrike" kern="0" cap="none" spc="0" normalizeH="0" baseline="0" noProof="0" dirty="0">
              <a:ln>
                <a:noFill/>
              </a:ln>
              <a:solidFill>
                <a:sysClr val="windowText" lastClr="000000"/>
              </a:solidFill>
              <a:effectLst/>
              <a:uLnTx/>
              <a:uFillTx/>
              <a:latin typeface="DIN-Regular"/>
              <a:cs typeface="DIN-Regular"/>
            </a:endParaRPr>
          </a:p>
        </p:txBody>
      </p:sp>
      <p:sp>
        <p:nvSpPr>
          <p:cNvPr id="4" name="object 4"/>
          <p:cNvSpPr txBox="1"/>
          <p:nvPr/>
        </p:nvSpPr>
        <p:spPr>
          <a:xfrm>
            <a:off x="215887" y="8879838"/>
            <a:ext cx="7233284" cy="878840"/>
          </a:xfrm>
          <a:prstGeom prst="rect">
            <a:avLst/>
          </a:prstGeom>
        </p:spPr>
        <p:txBody>
          <a:bodyPr vert="horz" wrap="square" lIns="0" tIns="12700" rIns="0" bIns="0" rtlCol="0">
            <a:spAutoFit/>
          </a:bodyPr>
          <a:lstStyle/>
          <a:p>
            <a:pPr marL="90805" marR="0" lvl="0" indent="-78105" defTabSz="914400" eaLnBrk="1" fontAlgn="auto" latinLnBrk="0" hangingPunct="1">
              <a:lnSpc>
                <a:spcPct val="100000"/>
              </a:lnSpc>
              <a:spcBef>
                <a:spcPts val="100"/>
              </a:spcBef>
              <a:spcAft>
                <a:spcPts val="0"/>
              </a:spcAft>
              <a:buClrTx/>
              <a:buSzTx/>
              <a:buFontTx/>
              <a:buAutoNum type="arabicPlain"/>
              <a:tabLst>
                <a:tab pos="90805" algn="l"/>
              </a:tabLst>
              <a:defRPr/>
            </a:pPr>
            <a:r>
              <a:rPr kumimoji="0" sz="800" b="0" i="0" u="none" strike="noStrike" kern="0" cap="none" spc="0" normalizeH="0" baseline="0" noProof="0" dirty="0">
                <a:ln>
                  <a:noFill/>
                </a:ln>
                <a:solidFill>
                  <a:srgbClr val="211E1F"/>
                </a:solidFill>
                <a:effectLst/>
                <a:uLnTx/>
                <a:uFillTx/>
                <a:latin typeface="DIN-Regular"/>
                <a:cs typeface="DIN-Regular"/>
              </a:rPr>
              <a:t>U.S.</a:t>
            </a:r>
            <a:r>
              <a:rPr kumimoji="0" sz="800" b="0" i="0" u="none" strike="noStrike" kern="0" cap="none" spc="2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Department</a:t>
            </a:r>
            <a:r>
              <a:rPr kumimoji="0" sz="800" b="0" i="0" u="none" strike="noStrike" kern="0" cap="none" spc="2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of</a:t>
            </a:r>
            <a:r>
              <a:rPr kumimoji="0" sz="800" b="0" i="0" u="none" strike="noStrike" kern="0" cap="none" spc="2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Education</a:t>
            </a:r>
            <a:r>
              <a:rPr kumimoji="0" sz="800" b="0" i="0" u="none" strike="noStrike" kern="0" cap="none" spc="2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(n.d.)</a:t>
            </a:r>
            <a:r>
              <a:rPr kumimoji="0" sz="800" b="0" i="0" u="none" strike="noStrike" kern="0" cap="none" spc="25" normalizeH="0" baseline="0" noProof="0" dirty="0">
                <a:ln>
                  <a:noFill/>
                </a:ln>
                <a:solidFill>
                  <a:srgbClr val="211E1F"/>
                </a:solidFill>
                <a:effectLst/>
                <a:uLnTx/>
                <a:uFillTx/>
                <a:latin typeface="DIN-Regular"/>
                <a:cs typeface="DIN-Regular"/>
              </a:rPr>
              <a:t> </a:t>
            </a:r>
            <a:r>
              <a:rPr kumimoji="0" sz="800" b="0" i="1" u="none" strike="noStrike" kern="0" cap="none" spc="0" normalizeH="0" baseline="0" noProof="0" dirty="0">
                <a:ln>
                  <a:noFill/>
                </a:ln>
                <a:solidFill>
                  <a:srgbClr val="211E1F"/>
                </a:solidFill>
                <a:effectLst/>
                <a:uLnTx/>
                <a:uFillTx/>
                <a:latin typeface="DIN-RegularItalic"/>
                <a:cs typeface="DIN-RegularItalic"/>
              </a:rPr>
              <a:t>Raise</a:t>
            </a:r>
            <a:r>
              <a:rPr kumimoji="0" sz="800" b="0" i="1" u="none" strike="noStrike" kern="0" cap="none" spc="25"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the</a:t>
            </a:r>
            <a:r>
              <a:rPr kumimoji="0" sz="800" b="0" i="1" u="none" strike="noStrike" kern="0" cap="none" spc="25"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bar:</a:t>
            </a:r>
            <a:r>
              <a:rPr kumimoji="0" sz="800" b="0" i="1" u="none" strike="noStrike" kern="0" cap="none" spc="25"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Postsecondary</a:t>
            </a:r>
            <a:r>
              <a:rPr kumimoji="0" sz="800" b="0" i="1" u="none" strike="noStrike" kern="0" cap="none" spc="25"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and</a:t>
            </a:r>
            <a:r>
              <a:rPr kumimoji="0" sz="800" b="0" i="1" u="none" strike="noStrike" kern="0" cap="none" spc="25"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career</a:t>
            </a:r>
            <a:r>
              <a:rPr kumimoji="0" sz="800" b="0" i="1" u="none" strike="noStrike" kern="0" cap="none" spc="20"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pathways</a:t>
            </a:r>
            <a:r>
              <a:rPr kumimoji="0" sz="800" b="0" i="0" u="none" strike="noStrike" kern="0" cap="none" spc="0" normalizeH="0" baseline="0" noProof="0" dirty="0">
                <a:ln>
                  <a:noFill/>
                </a:ln>
                <a:solidFill>
                  <a:srgbClr val="211E1F"/>
                </a:solidFill>
                <a:effectLst/>
                <a:uLnTx/>
                <a:uFillTx/>
                <a:latin typeface="DIN-Regular"/>
                <a:cs typeface="DIN-Regular"/>
              </a:rPr>
              <a:t>.</a:t>
            </a:r>
            <a:r>
              <a:rPr kumimoji="0" sz="800" b="0" i="0" u="none" strike="noStrike" kern="0" cap="none" spc="30"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hlinkClick r:id="rId2"/>
              </a:rPr>
              <a:t>https://www</a:t>
            </a:r>
            <a:r>
              <a:rPr kumimoji="0" sz="800" b="0" i="0" u="none" strike="noStrike" kern="0" cap="none" spc="-10" normalizeH="0" baseline="0" noProof="0" dirty="0">
                <a:ln>
                  <a:noFill/>
                </a:ln>
                <a:solidFill>
                  <a:srgbClr val="211E1F"/>
                </a:solidFill>
                <a:effectLst/>
                <a:uLnTx/>
                <a:uFillTx/>
                <a:latin typeface="DIN-Regular"/>
                <a:cs typeface="DIN-Regular"/>
              </a:rPr>
              <a:t>.ed.go</a:t>
            </a:r>
            <a:r>
              <a:rPr kumimoji="0" sz="800" b="0" i="0" u="none" strike="noStrike" kern="0" cap="none" spc="-10" normalizeH="0" baseline="0" noProof="0" dirty="0">
                <a:ln>
                  <a:noFill/>
                </a:ln>
                <a:solidFill>
                  <a:srgbClr val="211E1F"/>
                </a:solidFill>
                <a:effectLst/>
                <a:uLnTx/>
                <a:uFillTx/>
                <a:latin typeface="DIN-Regular"/>
                <a:cs typeface="DIN-Regular"/>
                <a:hlinkClick r:id="rId2"/>
              </a:rPr>
              <a:t>v/raisethebar/postsecondary-pathways</a:t>
            </a:r>
            <a:endParaRPr kumimoji="0" sz="800" b="0" i="0" u="none" strike="noStrike" kern="0" cap="none" spc="0" normalizeH="0" baseline="0" noProof="0">
              <a:ln>
                <a:noFill/>
              </a:ln>
              <a:solidFill>
                <a:sysClr val="windowText" lastClr="000000"/>
              </a:solidFill>
              <a:effectLst/>
              <a:uLnTx/>
              <a:uFillTx/>
              <a:latin typeface="DIN-Regular"/>
              <a:cs typeface="DIN-Regular"/>
            </a:endParaRPr>
          </a:p>
          <a:p>
            <a:pPr marL="12700" marR="35560" lvl="0" indent="78105" defTabSz="914400" eaLnBrk="1" fontAlgn="auto" latinLnBrk="0" hangingPunct="1">
              <a:lnSpc>
                <a:spcPct val="100000"/>
              </a:lnSpc>
              <a:spcBef>
                <a:spcPts val="0"/>
              </a:spcBef>
              <a:spcAft>
                <a:spcPts val="0"/>
              </a:spcAft>
              <a:buClrTx/>
              <a:buSzTx/>
              <a:buFontTx/>
              <a:buAutoNum type="arabicPlain"/>
              <a:tabLst>
                <a:tab pos="90805" algn="l"/>
              </a:tabLst>
              <a:defRPr/>
            </a:pPr>
            <a:r>
              <a:rPr kumimoji="0" sz="800" b="0" i="0" u="none" strike="noStrike" kern="0" cap="none" spc="0" normalizeH="0" baseline="0" noProof="0" dirty="0">
                <a:ln>
                  <a:noFill/>
                </a:ln>
                <a:solidFill>
                  <a:srgbClr val="211E1F"/>
                </a:solidFill>
                <a:effectLst/>
                <a:uLnTx/>
                <a:uFillTx/>
                <a:latin typeface="DIN-Regular"/>
                <a:cs typeface="DIN-Regular"/>
              </a:rPr>
              <a:t>U.S.</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Census</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Bureau</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(n.d.)</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1" u="none" strike="noStrike" kern="0" cap="none" spc="0" normalizeH="0" baseline="0" noProof="0" dirty="0">
                <a:ln>
                  <a:noFill/>
                </a:ln>
                <a:solidFill>
                  <a:srgbClr val="211E1F"/>
                </a:solidFill>
                <a:effectLst/>
                <a:uLnTx/>
                <a:uFillTx/>
                <a:latin typeface="DIN-RegularItalic"/>
                <a:cs typeface="DIN-RegularItalic"/>
              </a:rPr>
              <a:t>Educational</a:t>
            </a:r>
            <a:r>
              <a:rPr kumimoji="0" sz="800" b="0" i="1" u="none" strike="noStrike" kern="0" cap="none" spc="-10"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Attainment</a:t>
            </a:r>
            <a:r>
              <a:rPr kumimoji="0" sz="800" b="0" i="0" u="none" strike="noStrike" kern="0" cap="none" spc="0" normalizeH="0" baseline="0" noProof="0" dirty="0">
                <a:ln>
                  <a:noFill/>
                </a:ln>
                <a:solidFill>
                  <a:srgbClr val="211E1F"/>
                </a:solidFill>
                <a:effectLst/>
                <a:uLnTx/>
                <a:uFillTx/>
                <a:latin typeface="DIN-Regular"/>
                <a:cs typeface="DIN-Regular"/>
              </a:rPr>
              <a:t>.</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rPr>
              <a:t>Explore</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census</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data.</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rPr>
              <a:t>https://data.census.gov/table?q=Educational%2BAttainment&amp;t=Educational%2BAttain-</a:t>
            </a:r>
            <a:r>
              <a:rPr kumimoji="0" sz="800" b="0" i="0" u="none" strike="noStrike" kern="0" cap="none" spc="500"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rPr>
              <a:t>ment&amp;tid=ACSST1Y2021.S1501</a:t>
            </a:r>
            <a:endParaRPr kumimoji="0" sz="800" b="0" i="0" u="none" strike="noStrike" kern="0" cap="none" spc="0" normalizeH="0" baseline="0" noProof="0">
              <a:ln>
                <a:noFill/>
              </a:ln>
              <a:solidFill>
                <a:sysClr val="windowText" lastClr="000000"/>
              </a:solidFill>
              <a:effectLst/>
              <a:uLnTx/>
              <a:uFillTx/>
              <a:latin typeface="DIN-Regular"/>
              <a:cs typeface="DIN-Regular"/>
            </a:endParaRPr>
          </a:p>
          <a:p>
            <a:pPr marL="12700" marR="5080" lvl="0" indent="78105" defTabSz="914400" eaLnBrk="1" fontAlgn="auto" latinLnBrk="0" hangingPunct="1">
              <a:lnSpc>
                <a:spcPct val="100000"/>
              </a:lnSpc>
              <a:spcBef>
                <a:spcPts val="0"/>
              </a:spcBef>
              <a:spcAft>
                <a:spcPts val="0"/>
              </a:spcAft>
              <a:buClrTx/>
              <a:buSzTx/>
              <a:buFontTx/>
              <a:buAutoNum type="arabicPlain"/>
              <a:tabLst>
                <a:tab pos="90805" algn="l"/>
              </a:tabLst>
              <a:defRPr/>
            </a:pPr>
            <a:r>
              <a:rPr kumimoji="0" sz="800" b="0" i="0" u="none" strike="noStrike" kern="0" cap="none" spc="0" normalizeH="0" baseline="0" noProof="0" dirty="0">
                <a:ln>
                  <a:noFill/>
                </a:ln>
                <a:solidFill>
                  <a:srgbClr val="211E1F"/>
                </a:solidFill>
                <a:effectLst/>
                <a:uLnTx/>
                <a:uFillTx/>
                <a:latin typeface="DIN-Regular"/>
                <a:cs typeface="DIN-Regular"/>
              </a:rPr>
              <a:t>U.S.</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Bureau</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of</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Labor</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Statistics.</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(2023,</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May).</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1" u="none" strike="noStrike" kern="0" cap="none" spc="0" normalizeH="0" baseline="0" noProof="0" dirty="0">
                <a:ln>
                  <a:noFill/>
                </a:ln>
                <a:solidFill>
                  <a:srgbClr val="211E1F"/>
                </a:solidFill>
                <a:effectLst/>
                <a:uLnTx/>
                <a:uFillTx/>
                <a:latin typeface="DIN-RegularItalic"/>
                <a:cs typeface="DIN-RegularItalic"/>
              </a:rPr>
              <a:t>Education</a:t>
            </a:r>
            <a:r>
              <a:rPr kumimoji="0" sz="800" b="0" i="1" u="none" strike="noStrike" kern="0" cap="none" spc="-10"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pays</a:t>
            </a:r>
            <a:r>
              <a:rPr kumimoji="0" sz="800" b="0" i="0" u="none" strike="noStrike" kern="0" cap="none" spc="0" normalizeH="0" baseline="0" noProof="0" dirty="0">
                <a:ln>
                  <a:noFill/>
                </a:ln>
                <a:solidFill>
                  <a:srgbClr val="211E1F"/>
                </a:solidFill>
                <a:effectLst/>
                <a:uLnTx/>
                <a:uFillTx/>
                <a:latin typeface="DIN-Regular"/>
                <a:cs typeface="DIN-Regular"/>
              </a:rPr>
              <a:t>,</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2022</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Career</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Outlook.</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U.S.</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Bureau</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of</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Labor</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Statistics.</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hlinkClick r:id="rId3"/>
              </a:rPr>
              <a:t>https://www</a:t>
            </a:r>
            <a:r>
              <a:rPr kumimoji="0" sz="800" b="0" i="0" u="none" strike="noStrike" kern="0" cap="none" spc="-10" normalizeH="0" baseline="0" noProof="0" dirty="0">
                <a:ln>
                  <a:noFill/>
                </a:ln>
                <a:solidFill>
                  <a:srgbClr val="211E1F"/>
                </a:solidFill>
                <a:effectLst/>
                <a:uLnTx/>
                <a:uFillTx/>
                <a:latin typeface="DIN-Regular"/>
                <a:cs typeface="DIN-Regular"/>
              </a:rPr>
              <a:t>.bls.go</a:t>
            </a:r>
            <a:r>
              <a:rPr kumimoji="0" sz="800" b="0" i="0" u="none" strike="noStrike" kern="0" cap="none" spc="-10" normalizeH="0" baseline="0" noProof="0" dirty="0">
                <a:ln>
                  <a:noFill/>
                </a:ln>
                <a:solidFill>
                  <a:srgbClr val="211E1F"/>
                </a:solidFill>
                <a:effectLst/>
                <a:uLnTx/>
                <a:uFillTx/>
                <a:latin typeface="DIN-Regular"/>
                <a:cs typeface="DIN-Regular"/>
                <a:hlinkClick r:id="rId3"/>
              </a:rPr>
              <a:t>v/careeroutlook/2023/da</a:t>
            </a:r>
            <a:r>
              <a:rPr kumimoji="0" sz="800" b="0" i="0" u="none" strike="noStrike" kern="0" cap="none" spc="-10" normalizeH="0" baseline="0" noProof="0" dirty="0">
                <a:ln>
                  <a:noFill/>
                </a:ln>
                <a:solidFill>
                  <a:srgbClr val="211E1F"/>
                </a:solidFill>
                <a:effectLst/>
                <a:uLnTx/>
                <a:uFillTx/>
                <a:latin typeface="DIN-Regular"/>
                <a:cs typeface="DIN-Regular"/>
              </a:rPr>
              <a:t>-</a:t>
            </a:r>
            <a:r>
              <a:rPr kumimoji="0" sz="800" b="0" i="0" u="none" strike="noStrike" kern="0" cap="none" spc="500"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rPr>
              <a:t>ta-</a:t>
            </a:r>
            <a:r>
              <a:rPr kumimoji="0" sz="800" b="0" i="0" u="none" strike="noStrike" kern="0" cap="none" spc="0" normalizeH="0" baseline="0" noProof="0" dirty="0">
                <a:ln>
                  <a:noFill/>
                </a:ln>
                <a:solidFill>
                  <a:srgbClr val="211E1F"/>
                </a:solidFill>
                <a:effectLst/>
                <a:uLnTx/>
                <a:uFillTx/>
                <a:latin typeface="DIN-Regular"/>
                <a:cs typeface="DIN-Regular"/>
              </a:rPr>
              <a:t>on-</a:t>
            </a:r>
            <a:r>
              <a:rPr kumimoji="0" sz="800" b="0" i="0" u="none" strike="noStrike" kern="0" cap="none" spc="-10" normalizeH="0" baseline="0" noProof="0" dirty="0">
                <a:ln>
                  <a:noFill/>
                </a:ln>
                <a:solidFill>
                  <a:srgbClr val="211E1F"/>
                </a:solidFill>
                <a:effectLst/>
                <a:uLnTx/>
                <a:uFillTx/>
                <a:latin typeface="DIN-Regular"/>
                <a:cs typeface="DIN-Regular"/>
              </a:rPr>
              <a:t>display/education-pays.htm</a:t>
            </a:r>
            <a:endParaRPr kumimoji="0" sz="800" b="0" i="0" u="none" strike="noStrike" kern="0" cap="none" spc="0" normalizeH="0" baseline="0" noProof="0">
              <a:ln>
                <a:noFill/>
              </a:ln>
              <a:solidFill>
                <a:sysClr val="windowText" lastClr="000000"/>
              </a:solidFill>
              <a:effectLst/>
              <a:uLnTx/>
              <a:uFillTx/>
              <a:latin typeface="DIN-Regular"/>
              <a:cs typeface="DIN-Regular"/>
            </a:endParaRPr>
          </a:p>
          <a:p>
            <a:pPr marL="90805" marR="0" lvl="0" indent="-78105" defTabSz="914400" eaLnBrk="1" fontAlgn="auto" latinLnBrk="0" hangingPunct="1">
              <a:lnSpc>
                <a:spcPct val="100000"/>
              </a:lnSpc>
              <a:spcBef>
                <a:spcPts val="0"/>
              </a:spcBef>
              <a:spcAft>
                <a:spcPts val="0"/>
              </a:spcAft>
              <a:buClrTx/>
              <a:buSzTx/>
              <a:buFontTx/>
              <a:buAutoNum type="arabicPlain"/>
              <a:tabLst>
                <a:tab pos="90805" algn="l"/>
              </a:tabLst>
              <a:defRPr/>
            </a:pPr>
            <a:r>
              <a:rPr kumimoji="0" sz="800" b="0" i="0" u="none" strike="noStrike" kern="0" cap="none" spc="0" normalizeH="0" baseline="0" noProof="0" dirty="0">
                <a:ln>
                  <a:noFill/>
                </a:ln>
                <a:solidFill>
                  <a:srgbClr val="211E1F"/>
                </a:solidFill>
                <a:effectLst/>
                <a:uLnTx/>
                <a:uFillTx/>
                <a:latin typeface="DIN-Regular"/>
                <a:cs typeface="DIN-Regular"/>
              </a:rPr>
              <a:t>Coalition</a:t>
            </a:r>
            <a:r>
              <a:rPr kumimoji="0" sz="800" b="0" i="0" u="none" strike="noStrike" kern="0" cap="none" spc="4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on</a:t>
            </a:r>
            <a:r>
              <a:rPr kumimoji="0" sz="800" b="0" i="0" u="none" strike="noStrike" kern="0" cap="none" spc="6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Adult</a:t>
            </a:r>
            <a:r>
              <a:rPr kumimoji="0" sz="800" b="0" i="0" u="none" strike="noStrike" kern="0" cap="none" spc="6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Basic</a:t>
            </a:r>
            <a:r>
              <a:rPr kumimoji="0" sz="800" b="0" i="0" u="none" strike="noStrike" kern="0" cap="none" spc="5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Education.</a:t>
            </a:r>
            <a:r>
              <a:rPr kumimoji="0" sz="800" b="0" i="0" u="none" strike="noStrike" kern="0" cap="none" spc="6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(n.d.).</a:t>
            </a:r>
            <a:r>
              <a:rPr kumimoji="0" sz="800" b="0" i="0" u="none" strike="noStrike" kern="0" cap="none" spc="6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Legislative</a:t>
            </a:r>
            <a:r>
              <a:rPr kumimoji="0" sz="800" b="0" i="0" u="none" strike="noStrike" kern="0" cap="none" spc="5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talking</a:t>
            </a:r>
            <a:r>
              <a:rPr kumimoji="0" sz="800" b="0" i="0" u="none" strike="noStrike" kern="0" cap="none" spc="6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points.</a:t>
            </a:r>
            <a:r>
              <a:rPr kumimoji="0" sz="800" b="0" i="0" u="none" strike="noStrike" kern="0" cap="none" spc="60"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rPr>
              <a:t>https://coabe.org/wp-content/uploads/2021/07/Talking-Points-for-Legislators-2021.pdf</a:t>
            </a:r>
            <a:endParaRPr kumimoji="0" sz="800" b="0" i="0" u="none" strike="noStrike" kern="0" cap="none" spc="0" normalizeH="0" baseline="0" noProof="0">
              <a:ln>
                <a:noFill/>
              </a:ln>
              <a:solidFill>
                <a:sysClr val="windowText" lastClr="000000"/>
              </a:solidFill>
              <a:effectLst/>
              <a:uLnTx/>
              <a:uFillTx/>
              <a:latin typeface="DIN-Regular"/>
              <a:cs typeface="DIN-Regular"/>
            </a:endParaRPr>
          </a:p>
          <a:p>
            <a:pPr marL="90805" marR="0" lvl="0" indent="-78105" defTabSz="914400" eaLnBrk="1" fontAlgn="auto" latinLnBrk="0" hangingPunct="1">
              <a:lnSpc>
                <a:spcPct val="100000"/>
              </a:lnSpc>
              <a:spcBef>
                <a:spcPts val="0"/>
              </a:spcBef>
              <a:spcAft>
                <a:spcPts val="0"/>
              </a:spcAft>
              <a:buClrTx/>
              <a:buSzTx/>
              <a:buFontTx/>
              <a:buAutoNum type="arabicPlain"/>
              <a:tabLst>
                <a:tab pos="90805" algn="l"/>
              </a:tabLst>
              <a:defRPr/>
            </a:pPr>
            <a:r>
              <a:rPr kumimoji="0" sz="800" b="0" i="0" u="none" strike="noStrike" kern="0" cap="none" spc="0" normalizeH="0" baseline="0" noProof="0" dirty="0">
                <a:ln>
                  <a:noFill/>
                </a:ln>
                <a:solidFill>
                  <a:srgbClr val="211E1F"/>
                </a:solidFill>
                <a:effectLst/>
                <a:uLnTx/>
                <a:uFillTx/>
                <a:latin typeface="DIN-Regular"/>
                <a:cs typeface="DIN-Regular"/>
              </a:rPr>
              <a:t>McFarland,</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J.</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(2020).</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10" normalizeH="0" baseline="0" noProof="0" dirty="0">
                <a:ln>
                  <a:noFill/>
                </a:ln>
                <a:solidFill>
                  <a:srgbClr val="211E1F"/>
                </a:solidFill>
                <a:effectLst/>
                <a:uLnTx/>
                <a:uFillTx/>
                <a:latin typeface="DIN-Regular"/>
                <a:cs typeface="DIN-Regular"/>
              </a:rPr>
              <a:t>Trends </a:t>
            </a:r>
            <a:r>
              <a:rPr kumimoji="0" sz="800" b="0" i="0" u="none" strike="noStrike" kern="0" cap="none" spc="0" normalizeH="0" baseline="0" noProof="0" dirty="0">
                <a:ln>
                  <a:noFill/>
                </a:ln>
                <a:solidFill>
                  <a:srgbClr val="211E1F"/>
                </a:solidFill>
                <a:effectLst/>
                <a:uLnTx/>
                <a:uFillTx/>
                <a:latin typeface="DIN-Regular"/>
                <a:cs typeface="DIN-Regular"/>
              </a:rPr>
              <a:t>in</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High</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School</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Dropout</a:t>
            </a:r>
            <a:r>
              <a:rPr kumimoji="0" sz="800" b="0" i="0" u="none" strike="noStrike" kern="0" cap="none" spc="18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and</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Completion</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Rates</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in</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the</a:t>
            </a:r>
            <a:r>
              <a:rPr kumimoji="0" sz="800" b="0" i="0" u="none" strike="noStrike" kern="0" cap="none" spc="18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United</a:t>
            </a:r>
            <a:r>
              <a:rPr kumimoji="0" sz="800" b="0" i="0" u="none" strike="noStrike" kern="0" cap="none" spc="-5"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States:</a:t>
            </a:r>
            <a:r>
              <a:rPr kumimoji="0" sz="800" b="0" i="0" u="none" strike="noStrike" kern="0" cap="none" spc="-10" normalizeH="0" baseline="0" noProof="0" dirty="0">
                <a:ln>
                  <a:noFill/>
                </a:ln>
                <a:solidFill>
                  <a:srgbClr val="211E1F"/>
                </a:solidFill>
                <a:effectLst/>
                <a:uLnTx/>
                <a:uFillTx/>
                <a:latin typeface="DIN-Regular"/>
                <a:cs typeface="DIN-Regular"/>
              </a:rPr>
              <a:t> </a:t>
            </a:r>
            <a:r>
              <a:rPr kumimoji="0" sz="800" b="0" i="0" u="none" strike="noStrike" kern="0" cap="none" spc="0" normalizeH="0" baseline="0" noProof="0" dirty="0">
                <a:ln>
                  <a:noFill/>
                </a:ln>
                <a:solidFill>
                  <a:srgbClr val="211E1F"/>
                </a:solidFill>
                <a:effectLst/>
                <a:uLnTx/>
                <a:uFillTx/>
                <a:latin typeface="DIN-Regular"/>
                <a:cs typeface="DIN-Regular"/>
              </a:rPr>
              <a:t>2019.</a:t>
            </a:r>
            <a:r>
              <a:rPr kumimoji="0" sz="800" b="0" i="0" u="none" strike="noStrike" kern="0" cap="none" spc="-25" normalizeH="0" baseline="0" noProof="0" dirty="0">
                <a:ln>
                  <a:noFill/>
                </a:ln>
                <a:solidFill>
                  <a:srgbClr val="211E1F"/>
                </a:solidFill>
                <a:effectLst/>
                <a:uLnTx/>
                <a:uFillTx/>
                <a:latin typeface="DIN-Regular"/>
                <a:cs typeface="DIN-Regular"/>
              </a:rPr>
              <a:t> </a:t>
            </a:r>
            <a:r>
              <a:rPr kumimoji="0" sz="800" b="0" i="1" u="none" strike="noStrike" kern="0" cap="none" spc="0" normalizeH="0" baseline="0" noProof="0" dirty="0">
                <a:ln>
                  <a:noFill/>
                </a:ln>
                <a:solidFill>
                  <a:srgbClr val="211E1F"/>
                </a:solidFill>
                <a:effectLst/>
                <a:uLnTx/>
                <a:uFillTx/>
                <a:latin typeface="DIN-RegularItalic"/>
                <a:cs typeface="DIN-RegularItalic"/>
              </a:rPr>
              <a:t>National</a:t>
            </a:r>
            <a:r>
              <a:rPr kumimoji="0" sz="800" b="0" i="1" u="none" strike="noStrike" kern="0" cap="none" spc="-5"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Center</a:t>
            </a:r>
            <a:r>
              <a:rPr kumimoji="0" sz="800" b="0" i="1" u="none" strike="noStrike" kern="0" cap="none" spc="-10"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for</a:t>
            </a:r>
            <a:r>
              <a:rPr kumimoji="0" sz="800" b="0" i="1" u="none" strike="noStrike" kern="0" cap="none" spc="-5" normalizeH="0" baseline="0" noProof="0" dirty="0">
                <a:ln>
                  <a:noFill/>
                </a:ln>
                <a:solidFill>
                  <a:srgbClr val="211E1F"/>
                </a:solidFill>
                <a:effectLst/>
                <a:uLnTx/>
                <a:uFillTx/>
                <a:latin typeface="DIN-RegularItalic"/>
                <a:cs typeface="DIN-RegularItalic"/>
              </a:rPr>
              <a:t> </a:t>
            </a:r>
            <a:r>
              <a:rPr kumimoji="0" sz="800" b="0" i="1" u="none" strike="noStrike" kern="0" cap="none" spc="0" normalizeH="0" baseline="0" noProof="0" dirty="0">
                <a:ln>
                  <a:noFill/>
                </a:ln>
                <a:solidFill>
                  <a:srgbClr val="211E1F"/>
                </a:solidFill>
                <a:effectLst/>
                <a:uLnTx/>
                <a:uFillTx/>
                <a:latin typeface="DIN-RegularItalic"/>
                <a:cs typeface="DIN-RegularItalic"/>
              </a:rPr>
              <a:t>Education</a:t>
            </a:r>
            <a:r>
              <a:rPr kumimoji="0" sz="800" b="0" i="1" u="none" strike="noStrike" kern="0" cap="none" spc="-10" normalizeH="0" baseline="0" noProof="0" dirty="0">
                <a:ln>
                  <a:noFill/>
                </a:ln>
                <a:solidFill>
                  <a:srgbClr val="211E1F"/>
                </a:solidFill>
                <a:effectLst/>
                <a:uLnTx/>
                <a:uFillTx/>
                <a:latin typeface="DIN-RegularItalic"/>
                <a:cs typeface="DIN-RegularItalic"/>
              </a:rPr>
              <a:t> Statistics</a:t>
            </a:r>
            <a:r>
              <a:rPr kumimoji="0" sz="800" b="0" i="0" u="none" strike="noStrike" kern="0" cap="none" spc="-10" normalizeH="0" baseline="0" noProof="0" dirty="0">
                <a:ln>
                  <a:noFill/>
                </a:ln>
                <a:solidFill>
                  <a:srgbClr val="211E1F"/>
                </a:solidFill>
                <a:effectLst/>
                <a:uLnTx/>
                <a:uFillTx/>
                <a:latin typeface="DIN-Regular"/>
                <a:cs typeface="DIN-Regular"/>
              </a:rPr>
              <a:t>.</a:t>
            </a:r>
            <a:endParaRPr kumimoji="0" sz="800" b="0" i="0" u="none" strike="noStrike" kern="0" cap="none" spc="0" normalizeH="0" baseline="0" noProof="0">
              <a:ln>
                <a:noFill/>
              </a:ln>
              <a:solidFill>
                <a:sysClr val="windowText" lastClr="000000"/>
              </a:solidFill>
              <a:effectLst/>
              <a:uLnTx/>
              <a:uFillTx/>
              <a:latin typeface="DIN-Regular"/>
              <a:cs typeface="DIN-Regul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dirty="0"/>
              <a:t>EVERYONE</a:t>
            </a:r>
            <a:r>
              <a:rPr spc="-95" dirty="0"/>
              <a:t> </a:t>
            </a:r>
            <a:r>
              <a:rPr dirty="0"/>
              <a:t>NEEDS</a:t>
            </a:r>
            <a:r>
              <a:rPr spc="-90" dirty="0"/>
              <a:t> </a:t>
            </a:r>
            <a:r>
              <a:rPr sz="4700" spc="-20" dirty="0">
                <a:solidFill>
                  <a:srgbClr val="F4D16D"/>
                </a:solidFill>
              </a:rPr>
              <a:t>HOPE</a:t>
            </a:r>
            <a:endParaRPr sz="4700"/>
          </a:p>
        </p:txBody>
      </p:sp>
      <p:sp>
        <p:nvSpPr>
          <p:cNvPr id="3" name="object 3"/>
          <p:cNvSpPr txBox="1"/>
          <p:nvPr/>
        </p:nvSpPr>
        <p:spPr>
          <a:xfrm>
            <a:off x="215900" y="4154930"/>
            <a:ext cx="4411980"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0" normalizeH="0" baseline="0" noProof="0" dirty="0">
                <a:ln>
                  <a:noFill/>
                </a:ln>
                <a:solidFill>
                  <a:srgbClr val="961A1D"/>
                </a:solidFill>
                <a:effectLst/>
                <a:uLnTx/>
                <a:uFillTx/>
                <a:latin typeface="DIN-Bold"/>
                <a:cs typeface="DIN-Bold"/>
              </a:rPr>
              <a:t>A</a:t>
            </a:r>
            <a:r>
              <a:rPr kumimoji="0" sz="1600" b="1" i="0" u="none" strike="noStrike" kern="0" cap="none" spc="-50"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Nationwide,</a:t>
            </a:r>
            <a:r>
              <a:rPr kumimoji="0" sz="1600" b="1" i="0" u="none" strike="noStrike" kern="0" cap="none" spc="-45"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Statewide,</a:t>
            </a:r>
            <a:r>
              <a:rPr kumimoji="0" sz="1600" b="1" i="0" u="none" strike="noStrike" kern="0" cap="none" spc="-50"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and</a:t>
            </a:r>
            <a:r>
              <a:rPr kumimoji="0" sz="1600" b="1" i="0" u="none" strike="noStrike" kern="0" cap="none" spc="-45"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Countywide</a:t>
            </a:r>
            <a:r>
              <a:rPr kumimoji="0" sz="1600" b="1" i="0" u="none" strike="noStrike" kern="0" cap="none" spc="-50"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Crisis</a:t>
            </a:r>
            <a:endParaRPr kumimoji="0" sz="1600" b="0" i="0" u="none" strike="noStrike" kern="0" cap="none" spc="0" normalizeH="0" baseline="0" noProof="0">
              <a:ln>
                <a:noFill/>
              </a:ln>
              <a:solidFill>
                <a:sysClr val="windowText" lastClr="000000"/>
              </a:solidFill>
              <a:effectLst/>
              <a:uLnTx/>
              <a:uFillTx/>
              <a:latin typeface="DIN-Bold"/>
              <a:cs typeface="DIN-Bold"/>
            </a:endParaRPr>
          </a:p>
        </p:txBody>
      </p:sp>
      <p:sp>
        <p:nvSpPr>
          <p:cNvPr id="4" name="object 4"/>
          <p:cNvSpPr txBox="1"/>
          <p:nvPr/>
        </p:nvSpPr>
        <p:spPr>
          <a:xfrm>
            <a:off x="215900" y="5733184"/>
            <a:ext cx="3088005" cy="2692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600" b="1" i="0" u="none" strike="noStrike" kern="0" cap="none" spc="-10" normalizeH="0" baseline="0" noProof="0" dirty="0">
                <a:ln>
                  <a:noFill/>
                </a:ln>
                <a:solidFill>
                  <a:srgbClr val="961A1D"/>
                </a:solidFill>
                <a:effectLst/>
                <a:uLnTx/>
                <a:uFillTx/>
                <a:latin typeface="DIN-Bold"/>
                <a:cs typeface="DIN-Bold"/>
              </a:rPr>
              <a:t>Daily</a:t>
            </a:r>
            <a:r>
              <a:rPr kumimoji="0" sz="1600" b="1" i="0" u="none" strike="noStrike" kern="0" cap="none" spc="-40"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Personal</a:t>
            </a:r>
            <a:r>
              <a:rPr kumimoji="0" sz="1600" b="1" i="0" u="none" strike="noStrike" kern="0" cap="none" spc="-40" normalizeH="0" baseline="0" noProof="0" dirty="0">
                <a:ln>
                  <a:noFill/>
                </a:ln>
                <a:solidFill>
                  <a:srgbClr val="961A1D"/>
                </a:solidFill>
                <a:effectLst/>
                <a:uLnTx/>
                <a:uFillTx/>
                <a:latin typeface="DIN-Bold"/>
                <a:cs typeface="DIN-Bold"/>
              </a:rPr>
              <a:t> </a:t>
            </a:r>
            <a:r>
              <a:rPr kumimoji="0" sz="1600" b="1" i="0" u="none" strike="noStrike" kern="0" cap="none" spc="0" normalizeH="0" baseline="0" noProof="0" dirty="0">
                <a:ln>
                  <a:noFill/>
                </a:ln>
                <a:solidFill>
                  <a:srgbClr val="961A1D"/>
                </a:solidFill>
                <a:effectLst/>
                <a:uLnTx/>
                <a:uFillTx/>
                <a:latin typeface="DIN-Bold"/>
                <a:cs typeface="DIN-Bold"/>
              </a:rPr>
              <a:t>and</a:t>
            </a:r>
            <a:r>
              <a:rPr kumimoji="0" sz="1600" b="1" i="0" u="none" strike="noStrike" kern="0" cap="none" spc="-40" normalizeH="0" baseline="0" noProof="0" dirty="0">
                <a:ln>
                  <a:noFill/>
                </a:ln>
                <a:solidFill>
                  <a:srgbClr val="961A1D"/>
                </a:solidFill>
                <a:effectLst/>
                <a:uLnTx/>
                <a:uFillTx/>
                <a:latin typeface="DIN-Bold"/>
                <a:cs typeface="DIN-Bold"/>
              </a:rPr>
              <a:t> </a:t>
            </a:r>
            <a:r>
              <a:rPr kumimoji="0" sz="1600" b="1" i="0" u="none" strike="noStrike" kern="0" cap="none" spc="-20" normalizeH="0" baseline="0" noProof="0" dirty="0">
                <a:ln>
                  <a:noFill/>
                </a:ln>
                <a:solidFill>
                  <a:srgbClr val="961A1D"/>
                </a:solidFill>
                <a:effectLst/>
                <a:uLnTx/>
                <a:uFillTx/>
                <a:latin typeface="DIN-Bold"/>
                <a:cs typeface="DIN-Bold"/>
              </a:rPr>
              <a:t>Family</a:t>
            </a:r>
            <a:r>
              <a:rPr kumimoji="0" sz="1600" b="1" i="0" u="none" strike="noStrike" kern="0" cap="none" spc="-35" normalizeH="0" baseline="0" noProof="0" dirty="0">
                <a:ln>
                  <a:noFill/>
                </a:ln>
                <a:solidFill>
                  <a:srgbClr val="961A1D"/>
                </a:solidFill>
                <a:effectLst/>
                <a:uLnTx/>
                <a:uFillTx/>
                <a:latin typeface="DIN-Bold"/>
                <a:cs typeface="DIN-Bold"/>
              </a:rPr>
              <a:t> </a:t>
            </a:r>
            <a:r>
              <a:rPr kumimoji="0" sz="1600" b="1" i="0" u="none" strike="noStrike" kern="0" cap="none" spc="-10" normalizeH="0" baseline="0" noProof="0" dirty="0">
                <a:ln>
                  <a:noFill/>
                </a:ln>
                <a:solidFill>
                  <a:srgbClr val="961A1D"/>
                </a:solidFill>
                <a:effectLst/>
                <a:uLnTx/>
                <a:uFillTx/>
                <a:latin typeface="DIN-Bold"/>
                <a:cs typeface="DIN-Bold"/>
              </a:rPr>
              <a:t>Impact</a:t>
            </a:r>
            <a:endParaRPr kumimoji="0" sz="1600" b="0" i="0" u="none" strike="noStrike" kern="0" cap="none" spc="0" normalizeH="0" baseline="0" noProof="0">
              <a:ln>
                <a:noFill/>
              </a:ln>
              <a:solidFill>
                <a:sysClr val="windowText" lastClr="000000"/>
              </a:solidFill>
              <a:effectLst/>
              <a:uLnTx/>
              <a:uFillTx/>
              <a:latin typeface="DIN-Bold"/>
              <a:cs typeface="DIN-Bold"/>
            </a:endParaRPr>
          </a:p>
        </p:txBody>
      </p:sp>
      <p:sp>
        <p:nvSpPr>
          <p:cNvPr id="5" name="TextBox 4">
            <a:extLst>
              <a:ext uri="{FF2B5EF4-FFF2-40B4-BE49-F238E27FC236}">
                <a16:creationId xmlns:a16="http://schemas.microsoft.com/office/drawing/2014/main" id="{F2FB9B74-67E3-D9D5-22C2-DC33B0460EAE}"/>
              </a:ext>
            </a:extLst>
          </p:cNvPr>
          <p:cNvSpPr txBox="1"/>
          <p:nvPr/>
        </p:nvSpPr>
        <p:spPr>
          <a:xfrm>
            <a:off x="121411" y="4524473"/>
            <a:ext cx="7340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DIN-Regular" panose="02000503040000020004" pitchFamily="2" charset="0"/>
              </a:rPr>
              <a:t>Add your bullet points here. You can add as many or as few as you like.</a:t>
            </a:r>
          </a:p>
        </p:txBody>
      </p:sp>
      <p:sp>
        <p:nvSpPr>
          <p:cNvPr id="6" name="TextBox 5">
            <a:extLst>
              <a:ext uri="{FF2B5EF4-FFF2-40B4-BE49-F238E27FC236}">
                <a16:creationId xmlns:a16="http://schemas.microsoft.com/office/drawing/2014/main" id="{FE4DE539-C3DA-2612-D38B-4A4FD7BC77FD}"/>
              </a:ext>
            </a:extLst>
          </p:cNvPr>
          <p:cNvSpPr txBox="1"/>
          <p:nvPr/>
        </p:nvSpPr>
        <p:spPr>
          <a:xfrm>
            <a:off x="121411" y="6172200"/>
            <a:ext cx="7340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DIN-Regular" panose="02000503040000020004" pitchFamily="2" charset="0"/>
              </a:rPr>
              <a:t>Add your bullet points here. You can add as many or as few as you like.</a:t>
            </a:r>
          </a:p>
        </p:txBody>
      </p:sp>
      <p:sp>
        <p:nvSpPr>
          <p:cNvPr id="7" name="TextBox 6">
            <a:extLst>
              <a:ext uri="{FF2B5EF4-FFF2-40B4-BE49-F238E27FC236}">
                <a16:creationId xmlns:a16="http://schemas.microsoft.com/office/drawing/2014/main" id="{75DA6665-776D-46C2-FE89-F9FD30572203}"/>
              </a:ext>
            </a:extLst>
          </p:cNvPr>
          <p:cNvSpPr txBox="1"/>
          <p:nvPr/>
        </p:nvSpPr>
        <p:spPr>
          <a:xfrm>
            <a:off x="106171" y="9448800"/>
            <a:ext cx="751382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DIN-Regular" panose="02000503040000020004" pitchFamily="2" charset="0"/>
              </a:rPr>
              <a:t>Include your citations here</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11E1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2059</Words>
  <Application>Microsoft Office PowerPoint</Application>
  <PresentationFormat>Custom</PresentationFormat>
  <Paragraphs>130</Paragraphs>
  <Slides>9</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Calibri</vt:lpstr>
      <vt:lpstr>Century Gothic</vt:lpstr>
      <vt:lpstr>DIN-Bold</vt:lpstr>
      <vt:lpstr>DIN-Regular</vt:lpstr>
      <vt:lpstr>DIN-RegularItalic</vt:lpstr>
      <vt:lpstr>Times New Roman</vt:lpstr>
      <vt:lpstr>1_Office Theme</vt:lpstr>
      <vt:lpstr>Office Theme</vt:lpstr>
      <vt:lpstr>2_Office Theme</vt:lpstr>
      <vt:lpstr>3_Office Theme</vt:lpstr>
      <vt:lpstr>DIRECTIONS FOR USE: Funding Letter</vt:lpstr>
      <vt:lpstr>PowerPoint Presentation</vt:lpstr>
      <vt:lpstr>The best investment you can make.</vt:lpstr>
      <vt:lpstr>PowerPoint Presentation</vt:lpstr>
      <vt:lpstr>The best investment you can make.</vt:lpstr>
      <vt:lpstr>YOUR GIFT OF HOPE</vt:lpstr>
      <vt:lpstr>DIRECTIONS FOR USE: Local Impact Letter</vt:lpstr>
      <vt:lpstr>EVERYONE NEEDS HOPE</vt:lpstr>
      <vt:lpstr>EVERYONE NEEDS HOPE</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 FOR USE: Funding Letter</dc:title>
  <dc:creator>Winters, Amber</dc:creator>
  <cp:lastModifiedBy>Winters, Amber</cp:lastModifiedBy>
  <cp:revision>1</cp:revision>
  <dcterms:created xsi:type="dcterms:W3CDTF">2023-09-18T18:14:24Z</dcterms:created>
  <dcterms:modified xsi:type="dcterms:W3CDTF">2023-09-18T18:32:32Z</dcterms:modified>
</cp:coreProperties>
</file>